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78" r:id="rId2"/>
    <p:sldId id="277" r:id="rId3"/>
    <p:sldId id="260" r:id="rId4"/>
    <p:sldId id="387" r:id="rId5"/>
    <p:sldId id="261" r:id="rId6"/>
    <p:sldId id="268" r:id="rId7"/>
    <p:sldId id="281" r:id="rId8"/>
    <p:sldId id="270" r:id="rId9"/>
    <p:sldId id="272" r:id="rId10"/>
    <p:sldId id="275" r:id="rId11"/>
    <p:sldId id="388" r:id="rId12"/>
    <p:sldId id="273" r:id="rId13"/>
    <p:sldId id="389" r:id="rId14"/>
    <p:sldId id="394" r:id="rId15"/>
    <p:sldId id="390" r:id="rId16"/>
    <p:sldId id="381" r:id="rId17"/>
    <p:sldId id="391" r:id="rId18"/>
    <p:sldId id="393" r:id="rId19"/>
    <p:sldId id="392" r:id="rId20"/>
    <p:sldId id="274" r:id="rId21"/>
    <p:sldId id="262" r:id="rId22"/>
    <p:sldId id="265" r:id="rId23"/>
    <p:sldId id="353" r:id="rId24"/>
    <p:sldId id="266"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03FFF6-EB4A-9C43-88B2-1D91720FC610}" v="516" dt="2021-08-18T17:43:13.05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4694"/>
  </p:normalViewPr>
  <p:slideViewPr>
    <p:cSldViewPr snapToGrid="0" snapToObjects="1">
      <p:cViewPr varScale="1">
        <p:scale>
          <a:sx n="124" d="100"/>
          <a:sy n="124" d="100"/>
        </p:scale>
        <p:origin x="544"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5/10/relationships/revisionInfo" Target="revisionInfo.xml"/></Relationships>
</file>

<file path=ppt/diagrams/_rels/data2.xml.rels><?xml version="1.0" encoding="UTF-8" standalone="yes"?>
<Relationships xmlns="http://schemas.openxmlformats.org/package/2006/relationships"><Relationship Id="rId3" Type="http://schemas.openxmlformats.org/officeDocument/2006/relationships/hyperlink" Target="https://home.treasury.gov/system/files/136/SLFRPFAQ.pdf" TargetMode="External"/><Relationship Id="rId2" Type="http://schemas.openxmlformats.org/officeDocument/2006/relationships/hyperlink" Target="https://home.treasury.gov/system/files/136/FRF-Interim-Final-Rule.pdf" TargetMode="External"/><Relationship Id="rId1" Type="http://schemas.openxmlformats.org/officeDocument/2006/relationships/hyperlink" Target="https://www.congress.gov/bill/117th-congress/house-bill/1319/text" TargetMode="External"/><Relationship Id="rId6" Type="http://schemas.openxmlformats.org/officeDocument/2006/relationships/hyperlink" Target="https://home.treasury.gov/system/files/136/SLFRF_Treasury-Portal-Recipient-Reporting-User-Guide.pdf" TargetMode="External"/><Relationship Id="rId5" Type="http://schemas.openxmlformats.org/officeDocument/2006/relationships/hyperlink" Target="https://home.treasury.gov/policy-issues/coronavirus/assistance-for-state-local-and-tribal-governments/state-and-local-fiscal-recovery-funds/recipient-compliance-and-reporting-responsibilities" TargetMode="External"/><Relationship Id="rId4" Type="http://schemas.openxmlformats.org/officeDocument/2006/relationships/hyperlink" Target="https://home.treasury.gov/system/files/136/SLFRF-Compliance-and-Reporting-Guidance.pdf" TargetMode="External"/></Relationships>
</file>

<file path=ppt/diagrams/_rels/data5.xml.rels><?xml version="1.0" encoding="UTF-8" standalone="yes"?>
<Relationships xmlns="http://schemas.openxmlformats.org/package/2006/relationships"><Relationship Id="rId1" Type="http://schemas.openxmlformats.org/officeDocument/2006/relationships/hyperlink" Target="https://canons.sog.unc.edu/american-rescue-plan-act-of-2021-arp-us-treasurys-reporting-requirements-and-deadlines/" TargetMode="External"/></Relationships>
</file>

<file path=ppt/diagrams/_rels/drawing2.xml.rels><?xml version="1.0" encoding="UTF-8" standalone="yes"?>
<Relationships xmlns="http://schemas.openxmlformats.org/package/2006/relationships"><Relationship Id="rId3" Type="http://schemas.openxmlformats.org/officeDocument/2006/relationships/hyperlink" Target="https://home.treasury.gov/system/files/136/SLFRPFAQ.pdf" TargetMode="External"/><Relationship Id="rId2" Type="http://schemas.openxmlformats.org/officeDocument/2006/relationships/hyperlink" Target="https://home.treasury.gov/system/files/136/FRF-Interim-Final-Rule.pdf" TargetMode="External"/><Relationship Id="rId1" Type="http://schemas.openxmlformats.org/officeDocument/2006/relationships/hyperlink" Target="https://www.congress.gov/bill/117th-congress/house-bill/1319/text" TargetMode="External"/><Relationship Id="rId6" Type="http://schemas.openxmlformats.org/officeDocument/2006/relationships/hyperlink" Target="https://home.treasury.gov/policy-issues/coronavirus/assistance-for-state-local-and-tribal-governments/state-and-local-fiscal-recovery-funds/recipient-compliance-and-reporting-responsibilities" TargetMode="External"/><Relationship Id="rId5" Type="http://schemas.openxmlformats.org/officeDocument/2006/relationships/hyperlink" Target="https://home.treasury.gov/system/files/136/SLFRF_Treasury-Portal-Recipient-Reporting-User-Guide.pdf" TargetMode="External"/><Relationship Id="rId4" Type="http://schemas.openxmlformats.org/officeDocument/2006/relationships/hyperlink" Target="https://home.treasury.gov/system/files/136/SLFRF-Compliance-and-Reporting-Guidance.pdf" TargetMode="External"/></Relationships>
</file>

<file path=ppt/diagrams/_rels/drawing5.xml.rels><?xml version="1.0" encoding="UTF-8" standalone="yes"?>
<Relationships xmlns="http://schemas.openxmlformats.org/package/2006/relationships"><Relationship Id="rId1" Type="http://schemas.openxmlformats.org/officeDocument/2006/relationships/hyperlink" Target="https://canons.sog.unc.edu/american-rescue-plan-act-of-2021-arp-us-treasurys-reporting-requirements-and-deadlines/" TargetMode="Externa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48CA32-280E-4D16-96A8-6C8BA7B5E604}" type="doc">
      <dgm:prSet loTypeId="urn:microsoft.com/office/officeart/2005/8/layout/default" loCatId="list" qsTypeId="urn:microsoft.com/office/officeart/2005/8/quickstyle/simple1" qsCatId="simple" csTypeId="urn:microsoft.com/office/officeart/2005/8/colors/accent0_3" csCatId="mainScheme" phldr="1"/>
      <dgm:spPr/>
      <dgm:t>
        <a:bodyPr/>
        <a:lstStyle/>
        <a:p>
          <a:endParaRPr lang="en-US"/>
        </a:p>
      </dgm:t>
    </dgm:pt>
    <dgm:pt modelId="{8B10081C-300E-43D1-BF61-BE36E0E08286}">
      <dgm:prSet/>
      <dgm:spPr/>
      <dgm:t>
        <a:bodyPr/>
        <a:lstStyle/>
        <a:p>
          <a:r>
            <a:rPr lang="en-US" dirty="0"/>
            <a:t>American Rescue Plan Act Funds</a:t>
          </a:r>
        </a:p>
      </dgm:t>
    </dgm:pt>
    <dgm:pt modelId="{FE3CC84D-1582-4DC6-A735-01950D7DFCF1}" type="parTrans" cxnId="{5A24BBAA-87D5-4EF8-AFF0-F4238F4F8760}">
      <dgm:prSet/>
      <dgm:spPr/>
      <dgm:t>
        <a:bodyPr/>
        <a:lstStyle/>
        <a:p>
          <a:endParaRPr lang="en-US"/>
        </a:p>
      </dgm:t>
    </dgm:pt>
    <dgm:pt modelId="{03278ACE-0EB7-4288-A8ED-114A5B2D4332}" type="sibTrans" cxnId="{5A24BBAA-87D5-4EF8-AFF0-F4238F4F8760}">
      <dgm:prSet/>
      <dgm:spPr/>
      <dgm:t>
        <a:bodyPr/>
        <a:lstStyle/>
        <a:p>
          <a:endParaRPr lang="en-US"/>
        </a:p>
      </dgm:t>
    </dgm:pt>
    <dgm:pt modelId="{E2FD1DB2-E0E0-4A61-A724-1CFF4295D87C}">
      <dgm:prSet/>
      <dgm:spPr/>
      <dgm:t>
        <a:bodyPr/>
        <a:lstStyle/>
        <a:p>
          <a:r>
            <a:rPr lang="en-US" dirty="0"/>
            <a:t>ARPA Funds</a:t>
          </a:r>
        </a:p>
      </dgm:t>
    </dgm:pt>
    <dgm:pt modelId="{2E516DD2-FF3E-4784-93DA-DF3BC3F15895}" type="parTrans" cxnId="{703C31F7-4987-4E61-AE93-D768D6200EDD}">
      <dgm:prSet/>
      <dgm:spPr/>
      <dgm:t>
        <a:bodyPr/>
        <a:lstStyle/>
        <a:p>
          <a:endParaRPr lang="en-US"/>
        </a:p>
      </dgm:t>
    </dgm:pt>
    <dgm:pt modelId="{30ED023E-D63A-42D1-9E58-A92DA6AA3F65}" type="sibTrans" cxnId="{703C31F7-4987-4E61-AE93-D768D6200EDD}">
      <dgm:prSet/>
      <dgm:spPr/>
      <dgm:t>
        <a:bodyPr/>
        <a:lstStyle/>
        <a:p>
          <a:endParaRPr lang="en-US"/>
        </a:p>
      </dgm:t>
    </dgm:pt>
    <dgm:pt modelId="{F9DAD84B-A678-4435-823F-42614F8D6F2E}">
      <dgm:prSet/>
      <dgm:spPr/>
      <dgm:t>
        <a:bodyPr/>
        <a:lstStyle/>
        <a:p>
          <a:r>
            <a:rPr lang="en-US"/>
            <a:t>Coronavirus State and Local Fiscal Recovery Funds</a:t>
          </a:r>
        </a:p>
      </dgm:t>
    </dgm:pt>
    <dgm:pt modelId="{0EEFDC0B-D40B-4B08-B812-461C389639AE}" type="parTrans" cxnId="{DFF5F51F-8A66-4B0A-828C-A66768B2F3AF}">
      <dgm:prSet/>
      <dgm:spPr/>
      <dgm:t>
        <a:bodyPr/>
        <a:lstStyle/>
        <a:p>
          <a:endParaRPr lang="en-US"/>
        </a:p>
      </dgm:t>
    </dgm:pt>
    <dgm:pt modelId="{47FC15F2-9D59-4676-AFD8-9604E79DEC7F}" type="sibTrans" cxnId="{DFF5F51F-8A66-4B0A-828C-A66768B2F3AF}">
      <dgm:prSet/>
      <dgm:spPr/>
      <dgm:t>
        <a:bodyPr/>
        <a:lstStyle/>
        <a:p>
          <a:endParaRPr lang="en-US"/>
        </a:p>
      </dgm:t>
    </dgm:pt>
    <dgm:pt modelId="{19CD1F59-5A7B-4014-A5FA-5B71C4679A6C}">
      <dgm:prSet/>
      <dgm:spPr/>
      <dgm:t>
        <a:bodyPr/>
        <a:lstStyle/>
        <a:p>
          <a:r>
            <a:rPr lang="en-US" dirty="0"/>
            <a:t>CSLFRF</a:t>
          </a:r>
        </a:p>
      </dgm:t>
    </dgm:pt>
    <dgm:pt modelId="{337F96E8-9FE4-4F5F-A853-1214C65AC2AE}" type="parTrans" cxnId="{BC3CE7F0-F5FB-4510-98ED-BB99E49DE3BF}">
      <dgm:prSet/>
      <dgm:spPr/>
      <dgm:t>
        <a:bodyPr/>
        <a:lstStyle/>
        <a:p>
          <a:endParaRPr lang="en-US"/>
        </a:p>
      </dgm:t>
    </dgm:pt>
    <dgm:pt modelId="{44CF33DC-4F0A-441A-8EEB-B22E97970221}" type="sibTrans" cxnId="{BC3CE7F0-F5FB-4510-98ED-BB99E49DE3BF}">
      <dgm:prSet/>
      <dgm:spPr/>
      <dgm:t>
        <a:bodyPr/>
        <a:lstStyle/>
        <a:p>
          <a:endParaRPr lang="en-US"/>
        </a:p>
      </dgm:t>
    </dgm:pt>
    <dgm:pt modelId="{B4B69091-AD0F-4362-B97B-BDD7DD2F70F3}">
      <dgm:prSet/>
      <dgm:spPr/>
      <dgm:t>
        <a:bodyPr/>
        <a:lstStyle/>
        <a:p>
          <a:r>
            <a:rPr lang="en-US"/>
            <a:t>CLFRF</a:t>
          </a:r>
        </a:p>
      </dgm:t>
    </dgm:pt>
    <dgm:pt modelId="{3A6B7ADE-928D-49F3-860E-A95BDE9792A9}" type="parTrans" cxnId="{E5B57E21-DEC4-47B3-8D87-E5CFC8555463}">
      <dgm:prSet/>
      <dgm:spPr/>
      <dgm:t>
        <a:bodyPr/>
        <a:lstStyle/>
        <a:p>
          <a:endParaRPr lang="en-US"/>
        </a:p>
      </dgm:t>
    </dgm:pt>
    <dgm:pt modelId="{7CC7BF5F-F8D6-4B27-A170-59635253F190}" type="sibTrans" cxnId="{E5B57E21-DEC4-47B3-8D87-E5CFC8555463}">
      <dgm:prSet/>
      <dgm:spPr/>
      <dgm:t>
        <a:bodyPr/>
        <a:lstStyle/>
        <a:p>
          <a:endParaRPr lang="en-US"/>
        </a:p>
      </dgm:t>
    </dgm:pt>
    <dgm:pt modelId="{E7AC35ED-294B-47FF-B1D3-0B8560057A22}">
      <dgm:prSet/>
      <dgm:spPr/>
      <dgm:t>
        <a:bodyPr/>
        <a:lstStyle/>
        <a:p>
          <a:r>
            <a:rPr lang="en-US" dirty="0"/>
            <a:t>Fiscal Recovery Funds</a:t>
          </a:r>
        </a:p>
      </dgm:t>
    </dgm:pt>
    <dgm:pt modelId="{00CD8E2D-E199-4399-B0BE-71E0AC60B007}" type="parTrans" cxnId="{FF44D930-A94F-42D6-82D2-160091D67130}">
      <dgm:prSet/>
      <dgm:spPr/>
      <dgm:t>
        <a:bodyPr/>
        <a:lstStyle/>
        <a:p>
          <a:endParaRPr lang="en-US"/>
        </a:p>
      </dgm:t>
    </dgm:pt>
    <dgm:pt modelId="{F29352B3-6916-4EEC-B3F6-E912CD1BABC4}" type="sibTrans" cxnId="{FF44D930-A94F-42D6-82D2-160091D67130}">
      <dgm:prSet/>
      <dgm:spPr/>
      <dgm:t>
        <a:bodyPr/>
        <a:lstStyle/>
        <a:p>
          <a:endParaRPr lang="en-US"/>
        </a:p>
      </dgm:t>
    </dgm:pt>
    <dgm:pt modelId="{B1EC2870-9612-C04C-9B02-65373F89B818}">
      <dgm:prSet/>
      <dgm:spPr/>
      <dgm:t>
        <a:bodyPr/>
        <a:lstStyle/>
        <a:p>
          <a:r>
            <a:rPr lang="en-US" dirty="0"/>
            <a:t>ARP Funds</a:t>
          </a:r>
        </a:p>
      </dgm:t>
    </dgm:pt>
    <dgm:pt modelId="{BCF316E4-4C16-184C-9B68-49597ECEB6B3}" type="parTrans" cxnId="{D47D13F8-2456-3846-AD86-300B23F377F5}">
      <dgm:prSet/>
      <dgm:spPr/>
      <dgm:t>
        <a:bodyPr/>
        <a:lstStyle/>
        <a:p>
          <a:endParaRPr lang="en-US"/>
        </a:p>
      </dgm:t>
    </dgm:pt>
    <dgm:pt modelId="{1750D5E4-64FA-3B4E-8B6E-62D5503EBE6A}" type="sibTrans" cxnId="{D47D13F8-2456-3846-AD86-300B23F377F5}">
      <dgm:prSet/>
      <dgm:spPr/>
    </dgm:pt>
    <dgm:pt modelId="{5DB71496-D461-904B-9928-D30DC587ADB4}" type="pres">
      <dgm:prSet presAssocID="{AD48CA32-280E-4D16-96A8-6C8BA7B5E604}" presName="diagram" presStyleCnt="0">
        <dgm:presLayoutVars>
          <dgm:dir/>
          <dgm:resizeHandles val="exact"/>
        </dgm:presLayoutVars>
      </dgm:prSet>
      <dgm:spPr/>
    </dgm:pt>
    <dgm:pt modelId="{F35D7F07-94DF-B344-87C5-99960EC64A74}" type="pres">
      <dgm:prSet presAssocID="{8B10081C-300E-43D1-BF61-BE36E0E08286}" presName="node" presStyleLbl="node1" presStyleIdx="0" presStyleCnt="7">
        <dgm:presLayoutVars>
          <dgm:bulletEnabled val="1"/>
        </dgm:presLayoutVars>
      </dgm:prSet>
      <dgm:spPr/>
    </dgm:pt>
    <dgm:pt modelId="{594EB59B-FB00-2648-AD3B-D2CEF23FA101}" type="pres">
      <dgm:prSet presAssocID="{03278ACE-0EB7-4288-A8ED-114A5B2D4332}" presName="sibTrans" presStyleCnt="0"/>
      <dgm:spPr/>
    </dgm:pt>
    <dgm:pt modelId="{ED7D77F3-2C82-1D45-AFBE-4383EBADFA6D}" type="pres">
      <dgm:prSet presAssocID="{B1EC2870-9612-C04C-9B02-65373F89B818}" presName="node" presStyleLbl="node1" presStyleIdx="1" presStyleCnt="7">
        <dgm:presLayoutVars>
          <dgm:bulletEnabled val="1"/>
        </dgm:presLayoutVars>
      </dgm:prSet>
      <dgm:spPr/>
    </dgm:pt>
    <dgm:pt modelId="{08CDFDF1-50B8-6940-B894-680EC5E167A1}" type="pres">
      <dgm:prSet presAssocID="{1750D5E4-64FA-3B4E-8B6E-62D5503EBE6A}" presName="sibTrans" presStyleCnt="0"/>
      <dgm:spPr/>
    </dgm:pt>
    <dgm:pt modelId="{DB2C34D8-E447-314E-8782-0EE2CADCF69C}" type="pres">
      <dgm:prSet presAssocID="{E2FD1DB2-E0E0-4A61-A724-1CFF4295D87C}" presName="node" presStyleLbl="node1" presStyleIdx="2" presStyleCnt="7">
        <dgm:presLayoutVars>
          <dgm:bulletEnabled val="1"/>
        </dgm:presLayoutVars>
      </dgm:prSet>
      <dgm:spPr/>
    </dgm:pt>
    <dgm:pt modelId="{65AC73F2-5B51-064A-8782-BC0ECD6E2F22}" type="pres">
      <dgm:prSet presAssocID="{30ED023E-D63A-42D1-9E58-A92DA6AA3F65}" presName="sibTrans" presStyleCnt="0"/>
      <dgm:spPr/>
    </dgm:pt>
    <dgm:pt modelId="{B7EDDB86-43FC-3445-810A-77812B6E4788}" type="pres">
      <dgm:prSet presAssocID="{F9DAD84B-A678-4435-823F-42614F8D6F2E}" presName="node" presStyleLbl="node1" presStyleIdx="3" presStyleCnt="7">
        <dgm:presLayoutVars>
          <dgm:bulletEnabled val="1"/>
        </dgm:presLayoutVars>
      </dgm:prSet>
      <dgm:spPr/>
    </dgm:pt>
    <dgm:pt modelId="{D1328EF6-6DC7-CB45-BF0E-3FC2909BC511}" type="pres">
      <dgm:prSet presAssocID="{47FC15F2-9D59-4676-AFD8-9604E79DEC7F}" presName="sibTrans" presStyleCnt="0"/>
      <dgm:spPr/>
    </dgm:pt>
    <dgm:pt modelId="{A4989B25-3CB7-B741-8404-AD49382A17B1}" type="pres">
      <dgm:prSet presAssocID="{19CD1F59-5A7B-4014-A5FA-5B71C4679A6C}" presName="node" presStyleLbl="node1" presStyleIdx="4" presStyleCnt="7">
        <dgm:presLayoutVars>
          <dgm:bulletEnabled val="1"/>
        </dgm:presLayoutVars>
      </dgm:prSet>
      <dgm:spPr/>
    </dgm:pt>
    <dgm:pt modelId="{C0617CD2-D738-5144-9A8A-48CE456BD09C}" type="pres">
      <dgm:prSet presAssocID="{44CF33DC-4F0A-441A-8EEB-B22E97970221}" presName="sibTrans" presStyleCnt="0"/>
      <dgm:spPr/>
    </dgm:pt>
    <dgm:pt modelId="{5BF94866-48AA-1545-88AA-08E790617BF6}" type="pres">
      <dgm:prSet presAssocID="{B4B69091-AD0F-4362-B97B-BDD7DD2F70F3}" presName="node" presStyleLbl="node1" presStyleIdx="5" presStyleCnt="7">
        <dgm:presLayoutVars>
          <dgm:bulletEnabled val="1"/>
        </dgm:presLayoutVars>
      </dgm:prSet>
      <dgm:spPr/>
    </dgm:pt>
    <dgm:pt modelId="{83B1059B-F190-6B45-9211-CF4F18CA7E50}" type="pres">
      <dgm:prSet presAssocID="{7CC7BF5F-F8D6-4B27-A170-59635253F190}" presName="sibTrans" presStyleCnt="0"/>
      <dgm:spPr/>
    </dgm:pt>
    <dgm:pt modelId="{33646CB6-AA28-204E-9D10-B091D2900043}" type="pres">
      <dgm:prSet presAssocID="{E7AC35ED-294B-47FF-B1D3-0B8560057A22}" presName="node" presStyleLbl="node1" presStyleIdx="6" presStyleCnt="7">
        <dgm:presLayoutVars>
          <dgm:bulletEnabled val="1"/>
        </dgm:presLayoutVars>
      </dgm:prSet>
      <dgm:spPr/>
    </dgm:pt>
  </dgm:ptLst>
  <dgm:cxnLst>
    <dgm:cxn modelId="{60614201-CF5E-9C44-BB9B-53B372D8B4CC}" type="presOf" srcId="{B4B69091-AD0F-4362-B97B-BDD7DD2F70F3}" destId="{5BF94866-48AA-1545-88AA-08E790617BF6}" srcOrd="0" destOrd="0" presId="urn:microsoft.com/office/officeart/2005/8/layout/default"/>
    <dgm:cxn modelId="{DFF5F51F-8A66-4B0A-828C-A66768B2F3AF}" srcId="{AD48CA32-280E-4D16-96A8-6C8BA7B5E604}" destId="{F9DAD84B-A678-4435-823F-42614F8D6F2E}" srcOrd="3" destOrd="0" parTransId="{0EEFDC0B-D40B-4B08-B812-461C389639AE}" sibTransId="{47FC15F2-9D59-4676-AFD8-9604E79DEC7F}"/>
    <dgm:cxn modelId="{E5B57E21-DEC4-47B3-8D87-E5CFC8555463}" srcId="{AD48CA32-280E-4D16-96A8-6C8BA7B5E604}" destId="{B4B69091-AD0F-4362-B97B-BDD7DD2F70F3}" srcOrd="5" destOrd="0" parTransId="{3A6B7ADE-928D-49F3-860E-A95BDE9792A9}" sibTransId="{7CC7BF5F-F8D6-4B27-A170-59635253F190}"/>
    <dgm:cxn modelId="{380B2E22-8529-A845-AE48-525B1FA70A37}" type="presOf" srcId="{B1EC2870-9612-C04C-9B02-65373F89B818}" destId="{ED7D77F3-2C82-1D45-AFBE-4383EBADFA6D}" srcOrd="0" destOrd="0" presId="urn:microsoft.com/office/officeart/2005/8/layout/default"/>
    <dgm:cxn modelId="{FF44D930-A94F-42D6-82D2-160091D67130}" srcId="{AD48CA32-280E-4D16-96A8-6C8BA7B5E604}" destId="{E7AC35ED-294B-47FF-B1D3-0B8560057A22}" srcOrd="6" destOrd="0" parTransId="{00CD8E2D-E199-4399-B0BE-71E0AC60B007}" sibTransId="{F29352B3-6916-4EEC-B3F6-E912CD1BABC4}"/>
    <dgm:cxn modelId="{6C63463A-AB92-B147-B2A9-9FCF02B74D3B}" type="presOf" srcId="{E7AC35ED-294B-47FF-B1D3-0B8560057A22}" destId="{33646CB6-AA28-204E-9D10-B091D2900043}" srcOrd="0" destOrd="0" presId="urn:microsoft.com/office/officeart/2005/8/layout/default"/>
    <dgm:cxn modelId="{29BA8A52-5CF1-154D-88EE-F74F7D05816B}" type="presOf" srcId="{E2FD1DB2-E0E0-4A61-A724-1CFF4295D87C}" destId="{DB2C34D8-E447-314E-8782-0EE2CADCF69C}" srcOrd="0" destOrd="0" presId="urn:microsoft.com/office/officeart/2005/8/layout/default"/>
    <dgm:cxn modelId="{1F04BD62-0ABE-8B48-AF69-B5BF53D40598}" type="presOf" srcId="{19CD1F59-5A7B-4014-A5FA-5B71C4679A6C}" destId="{A4989B25-3CB7-B741-8404-AD49382A17B1}" srcOrd="0" destOrd="0" presId="urn:microsoft.com/office/officeart/2005/8/layout/default"/>
    <dgm:cxn modelId="{60C5D697-A8D1-1547-B5C2-DE5B6E2F56B7}" type="presOf" srcId="{F9DAD84B-A678-4435-823F-42614F8D6F2E}" destId="{B7EDDB86-43FC-3445-810A-77812B6E4788}" srcOrd="0" destOrd="0" presId="urn:microsoft.com/office/officeart/2005/8/layout/default"/>
    <dgm:cxn modelId="{5A24BBAA-87D5-4EF8-AFF0-F4238F4F8760}" srcId="{AD48CA32-280E-4D16-96A8-6C8BA7B5E604}" destId="{8B10081C-300E-43D1-BF61-BE36E0E08286}" srcOrd="0" destOrd="0" parTransId="{FE3CC84D-1582-4DC6-A735-01950D7DFCF1}" sibTransId="{03278ACE-0EB7-4288-A8ED-114A5B2D4332}"/>
    <dgm:cxn modelId="{728B55AB-16FD-9043-904D-B6164FC8696A}" type="presOf" srcId="{8B10081C-300E-43D1-BF61-BE36E0E08286}" destId="{F35D7F07-94DF-B344-87C5-99960EC64A74}" srcOrd="0" destOrd="0" presId="urn:microsoft.com/office/officeart/2005/8/layout/default"/>
    <dgm:cxn modelId="{287A56DE-4BC6-884F-AC52-BA6EBB864097}" type="presOf" srcId="{AD48CA32-280E-4D16-96A8-6C8BA7B5E604}" destId="{5DB71496-D461-904B-9928-D30DC587ADB4}" srcOrd="0" destOrd="0" presId="urn:microsoft.com/office/officeart/2005/8/layout/default"/>
    <dgm:cxn modelId="{BC3CE7F0-F5FB-4510-98ED-BB99E49DE3BF}" srcId="{AD48CA32-280E-4D16-96A8-6C8BA7B5E604}" destId="{19CD1F59-5A7B-4014-A5FA-5B71C4679A6C}" srcOrd="4" destOrd="0" parTransId="{337F96E8-9FE4-4F5F-A853-1214C65AC2AE}" sibTransId="{44CF33DC-4F0A-441A-8EEB-B22E97970221}"/>
    <dgm:cxn modelId="{703C31F7-4987-4E61-AE93-D768D6200EDD}" srcId="{AD48CA32-280E-4D16-96A8-6C8BA7B5E604}" destId="{E2FD1DB2-E0E0-4A61-A724-1CFF4295D87C}" srcOrd="2" destOrd="0" parTransId="{2E516DD2-FF3E-4784-93DA-DF3BC3F15895}" sibTransId="{30ED023E-D63A-42D1-9E58-A92DA6AA3F65}"/>
    <dgm:cxn modelId="{D47D13F8-2456-3846-AD86-300B23F377F5}" srcId="{AD48CA32-280E-4D16-96A8-6C8BA7B5E604}" destId="{B1EC2870-9612-C04C-9B02-65373F89B818}" srcOrd="1" destOrd="0" parTransId="{BCF316E4-4C16-184C-9B68-49597ECEB6B3}" sibTransId="{1750D5E4-64FA-3B4E-8B6E-62D5503EBE6A}"/>
    <dgm:cxn modelId="{36693A9D-1941-0D40-92EC-45CA639C4A9A}" type="presParOf" srcId="{5DB71496-D461-904B-9928-D30DC587ADB4}" destId="{F35D7F07-94DF-B344-87C5-99960EC64A74}" srcOrd="0" destOrd="0" presId="urn:microsoft.com/office/officeart/2005/8/layout/default"/>
    <dgm:cxn modelId="{9A0E89AE-13F1-214E-8301-E701BF1BAF0F}" type="presParOf" srcId="{5DB71496-D461-904B-9928-D30DC587ADB4}" destId="{594EB59B-FB00-2648-AD3B-D2CEF23FA101}" srcOrd="1" destOrd="0" presId="urn:microsoft.com/office/officeart/2005/8/layout/default"/>
    <dgm:cxn modelId="{AB947509-2CA9-8A42-89AC-8145C0609888}" type="presParOf" srcId="{5DB71496-D461-904B-9928-D30DC587ADB4}" destId="{ED7D77F3-2C82-1D45-AFBE-4383EBADFA6D}" srcOrd="2" destOrd="0" presId="urn:microsoft.com/office/officeart/2005/8/layout/default"/>
    <dgm:cxn modelId="{EE41668F-9EED-E843-B180-41A5EB1A544F}" type="presParOf" srcId="{5DB71496-D461-904B-9928-D30DC587ADB4}" destId="{08CDFDF1-50B8-6940-B894-680EC5E167A1}" srcOrd="3" destOrd="0" presId="urn:microsoft.com/office/officeart/2005/8/layout/default"/>
    <dgm:cxn modelId="{E8443D7A-67E1-1048-8053-8D0FE1F49015}" type="presParOf" srcId="{5DB71496-D461-904B-9928-D30DC587ADB4}" destId="{DB2C34D8-E447-314E-8782-0EE2CADCF69C}" srcOrd="4" destOrd="0" presId="urn:microsoft.com/office/officeart/2005/8/layout/default"/>
    <dgm:cxn modelId="{04C2151D-BA8A-774C-BE92-11B0028B8247}" type="presParOf" srcId="{5DB71496-D461-904B-9928-D30DC587ADB4}" destId="{65AC73F2-5B51-064A-8782-BC0ECD6E2F22}" srcOrd="5" destOrd="0" presId="urn:microsoft.com/office/officeart/2005/8/layout/default"/>
    <dgm:cxn modelId="{A501AE08-50FB-5447-9693-72C402EA2D7B}" type="presParOf" srcId="{5DB71496-D461-904B-9928-D30DC587ADB4}" destId="{B7EDDB86-43FC-3445-810A-77812B6E4788}" srcOrd="6" destOrd="0" presId="urn:microsoft.com/office/officeart/2005/8/layout/default"/>
    <dgm:cxn modelId="{508842B7-8ABC-884D-934A-8184BE5B3C43}" type="presParOf" srcId="{5DB71496-D461-904B-9928-D30DC587ADB4}" destId="{D1328EF6-6DC7-CB45-BF0E-3FC2909BC511}" srcOrd="7" destOrd="0" presId="urn:microsoft.com/office/officeart/2005/8/layout/default"/>
    <dgm:cxn modelId="{BB894BE4-FCE2-7B49-9EAE-383FF45CB3FD}" type="presParOf" srcId="{5DB71496-D461-904B-9928-D30DC587ADB4}" destId="{A4989B25-3CB7-B741-8404-AD49382A17B1}" srcOrd="8" destOrd="0" presId="urn:microsoft.com/office/officeart/2005/8/layout/default"/>
    <dgm:cxn modelId="{8F9B2FEB-DACC-6E41-A453-0A3D27D55734}" type="presParOf" srcId="{5DB71496-D461-904B-9928-D30DC587ADB4}" destId="{C0617CD2-D738-5144-9A8A-48CE456BD09C}" srcOrd="9" destOrd="0" presId="urn:microsoft.com/office/officeart/2005/8/layout/default"/>
    <dgm:cxn modelId="{47A49DEC-5099-534C-B3D2-2600080A61CE}" type="presParOf" srcId="{5DB71496-D461-904B-9928-D30DC587ADB4}" destId="{5BF94866-48AA-1545-88AA-08E790617BF6}" srcOrd="10" destOrd="0" presId="urn:microsoft.com/office/officeart/2005/8/layout/default"/>
    <dgm:cxn modelId="{2B6734BF-F798-A94E-883D-8EBF3F99EB32}" type="presParOf" srcId="{5DB71496-D461-904B-9928-D30DC587ADB4}" destId="{83B1059B-F190-6B45-9211-CF4F18CA7E50}" srcOrd="11" destOrd="0" presId="urn:microsoft.com/office/officeart/2005/8/layout/default"/>
    <dgm:cxn modelId="{EC094C7B-38AB-7744-95C5-955A4BA02752}" type="presParOf" srcId="{5DB71496-D461-904B-9928-D30DC587ADB4}" destId="{33646CB6-AA28-204E-9D10-B091D2900043}"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9F2B6A0-B3B3-48F7-82CE-14209EFE2073}" type="doc">
      <dgm:prSet loTypeId="urn:microsoft.com/office/officeart/2016/7/layout/ChevronBlockProcess" loCatId="process" qsTypeId="urn:microsoft.com/office/officeart/2005/8/quickstyle/simple1" qsCatId="simple" csTypeId="urn:microsoft.com/office/officeart/2005/8/colors/colorful1" csCatId="colorful" phldr="1"/>
      <dgm:spPr/>
      <dgm:t>
        <a:bodyPr/>
        <a:lstStyle/>
        <a:p>
          <a:endParaRPr lang="en-US"/>
        </a:p>
      </dgm:t>
    </dgm:pt>
    <dgm:pt modelId="{C306291E-71A2-4B4C-BBB4-F598471C92A6}">
      <dgm:prSet/>
      <dgm:spPr/>
      <dgm:t>
        <a:bodyPr/>
        <a:lstStyle/>
        <a:p>
          <a:endParaRPr lang="en-US" dirty="0"/>
        </a:p>
      </dgm:t>
    </dgm:pt>
    <dgm:pt modelId="{5CA835AD-3105-4645-BEF9-CA19C464D394}" type="parTrans" cxnId="{61E7F9FF-88D6-440C-AD36-D692798322A4}">
      <dgm:prSet/>
      <dgm:spPr/>
      <dgm:t>
        <a:bodyPr/>
        <a:lstStyle/>
        <a:p>
          <a:endParaRPr lang="en-US"/>
        </a:p>
      </dgm:t>
    </dgm:pt>
    <dgm:pt modelId="{469B1202-E77C-49C4-8520-1042A0AB48EC}" type="sibTrans" cxnId="{61E7F9FF-88D6-440C-AD36-D692798322A4}">
      <dgm:prSet/>
      <dgm:spPr/>
      <dgm:t>
        <a:bodyPr/>
        <a:lstStyle/>
        <a:p>
          <a:endParaRPr lang="en-US"/>
        </a:p>
      </dgm:t>
    </dgm:pt>
    <dgm:pt modelId="{DEBEED55-D659-4075-976E-278CB2D976CF}">
      <dgm:prSet/>
      <dgm:spPr>
        <a:solidFill>
          <a:schemeClr val="accent2">
            <a:lumMod val="20000"/>
            <a:lumOff val="80000"/>
            <a:alpha val="90000"/>
          </a:schemeClr>
        </a:solidFill>
      </dgm:spPr>
      <dgm:t>
        <a:bodyPr/>
        <a:lstStyle/>
        <a:p>
          <a:endParaRPr lang="en-US" dirty="0"/>
        </a:p>
      </dgm:t>
    </dgm:pt>
    <dgm:pt modelId="{8A46C02A-C502-463D-9AB7-2783AA60F35B}" type="parTrans" cxnId="{8494FC29-505A-4298-9B15-103674366B4B}">
      <dgm:prSet/>
      <dgm:spPr/>
      <dgm:t>
        <a:bodyPr/>
        <a:lstStyle/>
        <a:p>
          <a:endParaRPr lang="en-US"/>
        </a:p>
      </dgm:t>
    </dgm:pt>
    <dgm:pt modelId="{9BBC1EAC-F4F8-4863-A103-1ABCADC15FA1}" type="sibTrans" cxnId="{8494FC29-505A-4298-9B15-103674366B4B}">
      <dgm:prSet/>
      <dgm:spPr/>
      <dgm:t>
        <a:bodyPr/>
        <a:lstStyle/>
        <a:p>
          <a:endParaRPr lang="en-US"/>
        </a:p>
      </dgm:t>
    </dgm:pt>
    <dgm:pt modelId="{42765B5E-F977-4F1C-9F2F-0143FD5DC144}">
      <dgm:prSet/>
      <dgm:spPr>
        <a:solidFill>
          <a:schemeClr val="accent2"/>
        </a:solidFill>
      </dgm:spPr>
      <dgm:t>
        <a:bodyPr/>
        <a:lstStyle/>
        <a:p>
          <a:endParaRPr lang="en-US" dirty="0"/>
        </a:p>
      </dgm:t>
    </dgm:pt>
    <dgm:pt modelId="{E3BCD147-41D8-42E5-8642-98835B0874C7}" type="parTrans" cxnId="{4A2FF6AC-75D7-4696-B2F8-2D3D4F4D722C}">
      <dgm:prSet/>
      <dgm:spPr/>
      <dgm:t>
        <a:bodyPr/>
        <a:lstStyle/>
        <a:p>
          <a:endParaRPr lang="en-US"/>
        </a:p>
      </dgm:t>
    </dgm:pt>
    <dgm:pt modelId="{AD19C203-9EE7-4F80-8787-7F9EC2342BB7}" type="sibTrans" cxnId="{4A2FF6AC-75D7-4696-B2F8-2D3D4F4D722C}">
      <dgm:prSet/>
      <dgm:spPr/>
      <dgm:t>
        <a:bodyPr/>
        <a:lstStyle/>
        <a:p>
          <a:endParaRPr lang="en-US"/>
        </a:p>
      </dgm:t>
    </dgm:pt>
    <dgm:pt modelId="{2806B9E1-82F6-4D62-97CE-6CC406FCF973}">
      <dgm:prSet/>
      <dgm:spPr>
        <a:solidFill>
          <a:schemeClr val="accent2">
            <a:lumMod val="20000"/>
            <a:lumOff val="80000"/>
            <a:alpha val="90000"/>
          </a:schemeClr>
        </a:solidFill>
      </dgm:spPr>
      <dgm:t>
        <a:bodyPr/>
        <a:lstStyle/>
        <a:p>
          <a:endParaRPr lang="en-US" dirty="0"/>
        </a:p>
      </dgm:t>
    </dgm:pt>
    <dgm:pt modelId="{CE22A954-82B7-4A5F-BC4E-B914B3BAC21B}" type="parTrans" cxnId="{BDCCCA2F-7863-4B66-BFCE-7B4AF32223F8}">
      <dgm:prSet/>
      <dgm:spPr/>
      <dgm:t>
        <a:bodyPr/>
        <a:lstStyle/>
        <a:p>
          <a:endParaRPr lang="en-US"/>
        </a:p>
      </dgm:t>
    </dgm:pt>
    <dgm:pt modelId="{71A4059D-98DF-4527-BD0D-4715AF7D4FF4}" type="sibTrans" cxnId="{BDCCCA2F-7863-4B66-BFCE-7B4AF32223F8}">
      <dgm:prSet/>
      <dgm:spPr/>
      <dgm:t>
        <a:bodyPr/>
        <a:lstStyle/>
        <a:p>
          <a:endParaRPr lang="en-US"/>
        </a:p>
      </dgm:t>
    </dgm:pt>
    <dgm:pt modelId="{5190CF68-C99A-47B0-8BD2-A62733FDC3A4}">
      <dgm:prSet/>
      <dgm:spPr/>
      <dgm:t>
        <a:bodyPr/>
        <a:lstStyle/>
        <a:p>
          <a:endParaRPr lang="en-US" dirty="0"/>
        </a:p>
      </dgm:t>
    </dgm:pt>
    <dgm:pt modelId="{87627752-9114-4E67-8C96-733AC165FA54}" type="parTrans" cxnId="{F03C01AC-9EE7-471F-9B20-51308B281981}">
      <dgm:prSet/>
      <dgm:spPr/>
      <dgm:t>
        <a:bodyPr/>
        <a:lstStyle/>
        <a:p>
          <a:endParaRPr lang="en-US"/>
        </a:p>
      </dgm:t>
    </dgm:pt>
    <dgm:pt modelId="{502861A1-E4F2-4231-B73F-B598CDE934E8}" type="sibTrans" cxnId="{F03C01AC-9EE7-471F-9B20-51308B281981}">
      <dgm:prSet/>
      <dgm:spPr/>
      <dgm:t>
        <a:bodyPr/>
        <a:lstStyle/>
        <a:p>
          <a:endParaRPr lang="en-US"/>
        </a:p>
      </dgm:t>
    </dgm:pt>
    <dgm:pt modelId="{EF3C040F-F4FC-49A9-85A2-00C41D23987A}">
      <dgm:prSet/>
      <dgm:spPr/>
      <dgm:t>
        <a:bodyPr/>
        <a:lstStyle/>
        <a:p>
          <a:endParaRPr lang="en-US" dirty="0"/>
        </a:p>
      </dgm:t>
    </dgm:pt>
    <dgm:pt modelId="{23E42291-CBC3-4394-8859-B4F2C80213BA}" type="parTrans" cxnId="{83CEFB6A-8B19-4CAD-A2D1-18D9446654BB}">
      <dgm:prSet/>
      <dgm:spPr/>
      <dgm:t>
        <a:bodyPr/>
        <a:lstStyle/>
        <a:p>
          <a:endParaRPr lang="en-US"/>
        </a:p>
      </dgm:t>
    </dgm:pt>
    <dgm:pt modelId="{A75D334B-E1DE-4E30-81C9-E94F99AF7B4F}" type="sibTrans" cxnId="{83CEFB6A-8B19-4CAD-A2D1-18D9446654BB}">
      <dgm:prSet/>
      <dgm:spPr/>
      <dgm:t>
        <a:bodyPr/>
        <a:lstStyle/>
        <a:p>
          <a:endParaRPr lang="en-US"/>
        </a:p>
      </dgm:t>
    </dgm:pt>
    <dgm:pt modelId="{80B743FD-DAC1-452E-963F-2A44621436EB}">
      <dgm:prSet/>
      <dgm:spPr/>
      <dgm:t>
        <a:bodyPr/>
        <a:lstStyle/>
        <a:p>
          <a:endParaRPr lang="en-US" dirty="0"/>
        </a:p>
      </dgm:t>
    </dgm:pt>
    <dgm:pt modelId="{C95EA138-7D3D-4398-90E4-ED8EA99520D1}" type="parTrans" cxnId="{06E6CE12-292A-4495-8E89-F6BA76EFBCF5}">
      <dgm:prSet/>
      <dgm:spPr/>
      <dgm:t>
        <a:bodyPr/>
        <a:lstStyle/>
        <a:p>
          <a:endParaRPr lang="en-US"/>
        </a:p>
      </dgm:t>
    </dgm:pt>
    <dgm:pt modelId="{5368303A-7426-4F4B-B353-3C94FCACD0F0}" type="sibTrans" cxnId="{06E6CE12-292A-4495-8E89-F6BA76EFBCF5}">
      <dgm:prSet/>
      <dgm:spPr/>
      <dgm:t>
        <a:bodyPr/>
        <a:lstStyle/>
        <a:p>
          <a:endParaRPr lang="en-US"/>
        </a:p>
      </dgm:t>
    </dgm:pt>
    <dgm:pt modelId="{121BCF8A-FEA0-46FF-B3D4-EC9CC393A6BF}">
      <dgm:prSet/>
      <dgm:spPr/>
      <dgm:t>
        <a:bodyPr/>
        <a:lstStyle/>
        <a:p>
          <a:endParaRPr lang="en-US" dirty="0"/>
        </a:p>
      </dgm:t>
    </dgm:pt>
    <dgm:pt modelId="{4823108B-8FF0-40EF-B192-A9D98DE79E8E}" type="parTrans" cxnId="{7CF5E787-DC18-4EF0-AC33-7B925D6FDF86}">
      <dgm:prSet/>
      <dgm:spPr/>
      <dgm:t>
        <a:bodyPr/>
        <a:lstStyle/>
        <a:p>
          <a:endParaRPr lang="en-US"/>
        </a:p>
      </dgm:t>
    </dgm:pt>
    <dgm:pt modelId="{E2FC2231-6878-49E2-A4CC-8354BA517553}" type="sibTrans" cxnId="{7CF5E787-DC18-4EF0-AC33-7B925D6FDF86}">
      <dgm:prSet/>
      <dgm:spPr/>
      <dgm:t>
        <a:bodyPr/>
        <a:lstStyle/>
        <a:p>
          <a:endParaRPr lang="en-US"/>
        </a:p>
      </dgm:t>
    </dgm:pt>
    <dgm:pt modelId="{75E48C5C-D110-498D-81F0-08810ACF36C2}">
      <dgm:prSet/>
      <dgm:spPr/>
      <dgm:t>
        <a:bodyPr/>
        <a:lstStyle/>
        <a:p>
          <a:r>
            <a:rPr lang="en-US" dirty="0"/>
            <a:t>Infrastructure Investments</a:t>
          </a:r>
        </a:p>
      </dgm:t>
    </dgm:pt>
    <dgm:pt modelId="{EF799CDC-34BA-4957-946F-E468A8127E69}" type="parTrans" cxnId="{1A1A68A3-9A13-4D6C-9407-D750B592BE08}">
      <dgm:prSet/>
      <dgm:spPr/>
      <dgm:t>
        <a:bodyPr/>
        <a:lstStyle/>
        <a:p>
          <a:endParaRPr lang="en-US"/>
        </a:p>
      </dgm:t>
    </dgm:pt>
    <dgm:pt modelId="{F1F18BCF-E765-4CAC-9D9F-1C10B1D89AC2}" type="sibTrans" cxnId="{1A1A68A3-9A13-4D6C-9407-D750B592BE08}">
      <dgm:prSet/>
      <dgm:spPr/>
      <dgm:t>
        <a:bodyPr/>
        <a:lstStyle/>
        <a:p>
          <a:endParaRPr lang="en-US"/>
        </a:p>
      </dgm:t>
    </dgm:pt>
    <dgm:pt modelId="{A477AE83-EFB2-43F8-84F7-B49327322B3F}">
      <dgm:prSet/>
      <dgm:spPr/>
      <dgm:t>
        <a:bodyPr/>
        <a:lstStyle/>
        <a:p>
          <a:r>
            <a:rPr lang="en-US" dirty="0"/>
            <a:t>Invest in water, sewer, and broadband infrastructure, making necessary investments to improve access to clean drinking water, support vital wastewater and stormwater infrastructure, and to expand access to broadband internet.</a:t>
          </a:r>
        </a:p>
      </dgm:t>
    </dgm:pt>
    <dgm:pt modelId="{2D7F5BD0-809F-430B-BD36-4DF19A83EA5F}" type="parTrans" cxnId="{2D030579-1721-4E04-8223-C31234917585}">
      <dgm:prSet/>
      <dgm:spPr/>
      <dgm:t>
        <a:bodyPr/>
        <a:lstStyle/>
        <a:p>
          <a:endParaRPr lang="en-US"/>
        </a:p>
      </dgm:t>
    </dgm:pt>
    <dgm:pt modelId="{B39B8BBB-35B1-4646-BB44-5D54BE7A1444}" type="sibTrans" cxnId="{2D030579-1721-4E04-8223-C31234917585}">
      <dgm:prSet/>
      <dgm:spPr/>
      <dgm:t>
        <a:bodyPr/>
        <a:lstStyle/>
        <a:p>
          <a:endParaRPr lang="en-US"/>
        </a:p>
      </dgm:t>
    </dgm:pt>
    <dgm:pt modelId="{23B23AAB-F93F-EE49-9936-861AB41A4227}" type="pres">
      <dgm:prSet presAssocID="{B9F2B6A0-B3B3-48F7-82CE-14209EFE2073}" presName="Name0" presStyleCnt="0">
        <dgm:presLayoutVars>
          <dgm:dir/>
          <dgm:animLvl val="lvl"/>
          <dgm:resizeHandles val="exact"/>
        </dgm:presLayoutVars>
      </dgm:prSet>
      <dgm:spPr/>
    </dgm:pt>
    <dgm:pt modelId="{796C0EC0-334C-BD44-B039-ADD196596E21}" type="pres">
      <dgm:prSet presAssocID="{C306291E-71A2-4B4C-BBB4-F598471C92A6}" presName="composite" presStyleCnt="0"/>
      <dgm:spPr/>
    </dgm:pt>
    <dgm:pt modelId="{941D9EE3-138A-2C49-95B5-A0BDEF2BE1FD}" type="pres">
      <dgm:prSet presAssocID="{C306291E-71A2-4B4C-BBB4-F598471C92A6}" presName="parTx" presStyleLbl="alignNode1" presStyleIdx="0" presStyleCnt="5">
        <dgm:presLayoutVars>
          <dgm:chMax val="0"/>
          <dgm:chPref val="0"/>
        </dgm:presLayoutVars>
      </dgm:prSet>
      <dgm:spPr/>
    </dgm:pt>
    <dgm:pt modelId="{8C5BDF70-FA6F-4745-BDFA-25DFEF01B332}" type="pres">
      <dgm:prSet presAssocID="{C306291E-71A2-4B4C-BBB4-F598471C92A6}" presName="desTx" presStyleLbl="alignAccFollowNode1" presStyleIdx="0" presStyleCnt="5">
        <dgm:presLayoutVars/>
      </dgm:prSet>
      <dgm:spPr/>
    </dgm:pt>
    <dgm:pt modelId="{AA8C779D-955B-8E44-BF67-322E92B31E9B}" type="pres">
      <dgm:prSet presAssocID="{469B1202-E77C-49C4-8520-1042A0AB48EC}" presName="space" presStyleCnt="0"/>
      <dgm:spPr/>
    </dgm:pt>
    <dgm:pt modelId="{EFE1679B-8F16-FC40-827E-C8B5EC2AB598}" type="pres">
      <dgm:prSet presAssocID="{42765B5E-F977-4F1C-9F2F-0143FD5DC144}" presName="composite" presStyleCnt="0"/>
      <dgm:spPr/>
    </dgm:pt>
    <dgm:pt modelId="{4A212D91-B797-8541-98C9-D94CD4DDED61}" type="pres">
      <dgm:prSet presAssocID="{42765B5E-F977-4F1C-9F2F-0143FD5DC144}" presName="parTx" presStyleLbl="alignNode1" presStyleIdx="1" presStyleCnt="5">
        <dgm:presLayoutVars>
          <dgm:chMax val="0"/>
          <dgm:chPref val="0"/>
        </dgm:presLayoutVars>
      </dgm:prSet>
      <dgm:spPr/>
    </dgm:pt>
    <dgm:pt modelId="{3B8E883F-5E42-2F4F-A1E2-D116CBA92AE2}" type="pres">
      <dgm:prSet presAssocID="{42765B5E-F977-4F1C-9F2F-0143FD5DC144}" presName="desTx" presStyleLbl="alignAccFollowNode1" presStyleIdx="1" presStyleCnt="5">
        <dgm:presLayoutVars/>
      </dgm:prSet>
      <dgm:spPr/>
    </dgm:pt>
    <dgm:pt modelId="{FDFC14C8-F5B9-204D-9FCC-9DB45B5C42C4}" type="pres">
      <dgm:prSet presAssocID="{AD19C203-9EE7-4F80-8787-7F9EC2342BB7}" presName="space" presStyleCnt="0"/>
      <dgm:spPr/>
    </dgm:pt>
    <dgm:pt modelId="{003C9DAB-C709-0A48-BE92-75FDF48C9EA2}" type="pres">
      <dgm:prSet presAssocID="{5190CF68-C99A-47B0-8BD2-A62733FDC3A4}" presName="composite" presStyleCnt="0"/>
      <dgm:spPr/>
    </dgm:pt>
    <dgm:pt modelId="{7FBE1A6E-8C8F-0148-A6EC-927622A592C7}" type="pres">
      <dgm:prSet presAssocID="{5190CF68-C99A-47B0-8BD2-A62733FDC3A4}" presName="parTx" presStyleLbl="alignNode1" presStyleIdx="2" presStyleCnt="5">
        <dgm:presLayoutVars>
          <dgm:chMax val="0"/>
          <dgm:chPref val="0"/>
        </dgm:presLayoutVars>
      </dgm:prSet>
      <dgm:spPr/>
    </dgm:pt>
    <dgm:pt modelId="{97C05D14-0E22-0440-B9AD-FBE6B25C3072}" type="pres">
      <dgm:prSet presAssocID="{5190CF68-C99A-47B0-8BD2-A62733FDC3A4}" presName="desTx" presStyleLbl="alignAccFollowNode1" presStyleIdx="2" presStyleCnt="5">
        <dgm:presLayoutVars/>
      </dgm:prSet>
      <dgm:spPr/>
    </dgm:pt>
    <dgm:pt modelId="{DF7F4BE8-16C7-3847-A1AE-333DB705C6BA}" type="pres">
      <dgm:prSet presAssocID="{502861A1-E4F2-4231-B73F-B598CDE934E8}" presName="space" presStyleCnt="0"/>
      <dgm:spPr/>
    </dgm:pt>
    <dgm:pt modelId="{E480DC74-7F38-6B4B-B0FE-81397EA36F9D}" type="pres">
      <dgm:prSet presAssocID="{80B743FD-DAC1-452E-963F-2A44621436EB}" presName="composite" presStyleCnt="0"/>
      <dgm:spPr/>
    </dgm:pt>
    <dgm:pt modelId="{4E2C8E90-058E-8745-9F2B-DE195FE7DC24}" type="pres">
      <dgm:prSet presAssocID="{80B743FD-DAC1-452E-963F-2A44621436EB}" presName="parTx" presStyleLbl="alignNode1" presStyleIdx="3" presStyleCnt="5">
        <dgm:presLayoutVars>
          <dgm:chMax val="0"/>
          <dgm:chPref val="0"/>
        </dgm:presLayoutVars>
      </dgm:prSet>
      <dgm:spPr/>
    </dgm:pt>
    <dgm:pt modelId="{1351B30D-8E7D-8F44-87FA-983075A79468}" type="pres">
      <dgm:prSet presAssocID="{80B743FD-DAC1-452E-963F-2A44621436EB}" presName="desTx" presStyleLbl="alignAccFollowNode1" presStyleIdx="3" presStyleCnt="5" custScaleY="98061">
        <dgm:presLayoutVars/>
      </dgm:prSet>
      <dgm:spPr/>
    </dgm:pt>
    <dgm:pt modelId="{A503A5CF-D1B5-EA4A-8241-8753B1A21CDD}" type="pres">
      <dgm:prSet presAssocID="{5368303A-7426-4F4B-B353-3C94FCACD0F0}" presName="space" presStyleCnt="0"/>
      <dgm:spPr/>
    </dgm:pt>
    <dgm:pt modelId="{1FEC3A4D-ECEE-0949-A02A-5148F04D21E9}" type="pres">
      <dgm:prSet presAssocID="{75E48C5C-D110-498D-81F0-08810ACF36C2}" presName="composite" presStyleCnt="0"/>
      <dgm:spPr/>
    </dgm:pt>
    <dgm:pt modelId="{4DB62EFE-D79C-E54D-A106-2E0B9E8D327F}" type="pres">
      <dgm:prSet presAssocID="{75E48C5C-D110-498D-81F0-08810ACF36C2}" presName="parTx" presStyleLbl="alignNode1" presStyleIdx="4" presStyleCnt="5">
        <dgm:presLayoutVars>
          <dgm:chMax val="0"/>
          <dgm:chPref val="0"/>
        </dgm:presLayoutVars>
      </dgm:prSet>
      <dgm:spPr/>
    </dgm:pt>
    <dgm:pt modelId="{FAD8B59C-FA04-B745-A415-4EAEEF5CFB65}" type="pres">
      <dgm:prSet presAssocID="{75E48C5C-D110-498D-81F0-08810ACF36C2}" presName="desTx" presStyleLbl="alignAccFollowNode1" presStyleIdx="4" presStyleCnt="5">
        <dgm:presLayoutVars/>
      </dgm:prSet>
      <dgm:spPr/>
    </dgm:pt>
  </dgm:ptLst>
  <dgm:cxnLst>
    <dgm:cxn modelId="{53DC4512-C8B1-5B4F-B905-2BD81CB63DCC}" type="presOf" srcId="{5190CF68-C99A-47B0-8BD2-A62733FDC3A4}" destId="{7FBE1A6E-8C8F-0148-A6EC-927622A592C7}" srcOrd="0" destOrd="0" presId="urn:microsoft.com/office/officeart/2016/7/layout/ChevronBlockProcess"/>
    <dgm:cxn modelId="{06E6CE12-292A-4495-8E89-F6BA76EFBCF5}" srcId="{B9F2B6A0-B3B3-48F7-82CE-14209EFE2073}" destId="{80B743FD-DAC1-452E-963F-2A44621436EB}" srcOrd="3" destOrd="0" parTransId="{C95EA138-7D3D-4398-90E4-ED8EA99520D1}" sibTransId="{5368303A-7426-4F4B-B353-3C94FCACD0F0}"/>
    <dgm:cxn modelId="{EF898A1D-72FB-D748-9641-E93038346551}" type="presOf" srcId="{EF3C040F-F4FC-49A9-85A2-00C41D23987A}" destId="{97C05D14-0E22-0440-B9AD-FBE6B25C3072}" srcOrd="0" destOrd="0" presId="urn:microsoft.com/office/officeart/2016/7/layout/ChevronBlockProcess"/>
    <dgm:cxn modelId="{5E6BD527-804D-6C4F-9FEA-361E4C4982F1}" type="presOf" srcId="{A477AE83-EFB2-43F8-84F7-B49327322B3F}" destId="{FAD8B59C-FA04-B745-A415-4EAEEF5CFB65}" srcOrd="0" destOrd="0" presId="urn:microsoft.com/office/officeart/2016/7/layout/ChevronBlockProcess"/>
    <dgm:cxn modelId="{8494FC29-505A-4298-9B15-103674366B4B}" srcId="{C306291E-71A2-4B4C-BBB4-F598471C92A6}" destId="{DEBEED55-D659-4075-976E-278CB2D976CF}" srcOrd="0" destOrd="0" parTransId="{8A46C02A-C502-463D-9AB7-2783AA60F35B}" sibTransId="{9BBC1EAC-F4F8-4863-A103-1ABCADC15FA1}"/>
    <dgm:cxn modelId="{BDCCCA2F-7863-4B66-BFCE-7B4AF32223F8}" srcId="{42765B5E-F977-4F1C-9F2F-0143FD5DC144}" destId="{2806B9E1-82F6-4D62-97CE-6CC406FCF973}" srcOrd="0" destOrd="0" parTransId="{CE22A954-82B7-4A5F-BC4E-B914B3BAC21B}" sibTransId="{71A4059D-98DF-4527-BD0D-4715AF7D4FF4}"/>
    <dgm:cxn modelId="{B1247C44-C6D1-BF49-957B-9F8748E54E74}" type="presOf" srcId="{121BCF8A-FEA0-46FF-B3D4-EC9CC393A6BF}" destId="{1351B30D-8E7D-8F44-87FA-983075A79468}" srcOrd="0" destOrd="0" presId="urn:microsoft.com/office/officeart/2016/7/layout/ChevronBlockProcess"/>
    <dgm:cxn modelId="{8301B268-1436-6C41-A81A-6848AB72EE1B}" type="presOf" srcId="{2806B9E1-82F6-4D62-97CE-6CC406FCF973}" destId="{3B8E883F-5E42-2F4F-A1E2-D116CBA92AE2}" srcOrd="0" destOrd="0" presId="urn:microsoft.com/office/officeart/2016/7/layout/ChevronBlockProcess"/>
    <dgm:cxn modelId="{83CEFB6A-8B19-4CAD-A2D1-18D9446654BB}" srcId="{5190CF68-C99A-47B0-8BD2-A62733FDC3A4}" destId="{EF3C040F-F4FC-49A9-85A2-00C41D23987A}" srcOrd="0" destOrd="0" parTransId="{23E42291-CBC3-4394-8859-B4F2C80213BA}" sibTransId="{A75D334B-E1DE-4E30-81C9-E94F99AF7B4F}"/>
    <dgm:cxn modelId="{2D030579-1721-4E04-8223-C31234917585}" srcId="{75E48C5C-D110-498D-81F0-08810ACF36C2}" destId="{A477AE83-EFB2-43F8-84F7-B49327322B3F}" srcOrd="0" destOrd="0" parTransId="{2D7F5BD0-809F-430B-BD36-4DF19A83EA5F}" sibTransId="{B39B8BBB-35B1-4646-BB44-5D54BE7A1444}"/>
    <dgm:cxn modelId="{7CF5E787-DC18-4EF0-AC33-7B925D6FDF86}" srcId="{80B743FD-DAC1-452E-963F-2A44621436EB}" destId="{121BCF8A-FEA0-46FF-B3D4-EC9CC393A6BF}" srcOrd="0" destOrd="0" parTransId="{4823108B-8FF0-40EF-B192-A9D98DE79E8E}" sibTransId="{E2FC2231-6878-49E2-A4CC-8354BA517553}"/>
    <dgm:cxn modelId="{1A1A68A3-9A13-4D6C-9407-D750B592BE08}" srcId="{B9F2B6A0-B3B3-48F7-82CE-14209EFE2073}" destId="{75E48C5C-D110-498D-81F0-08810ACF36C2}" srcOrd="4" destOrd="0" parTransId="{EF799CDC-34BA-4957-946F-E468A8127E69}" sibTransId="{F1F18BCF-E765-4CAC-9D9F-1C10B1D89AC2}"/>
    <dgm:cxn modelId="{447B44A6-3A6F-484B-BBFD-08C4BA8F1ADE}" type="presOf" srcId="{DEBEED55-D659-4075-976E-278CB2D976CF}" destId="{8C5BDF70-FA6F-4745-BDFA-25DFEF01B332}" srcOrd="0" destOrd="0" presId="urn:microsoft.com/office/officeart/2016/7/layout/ChevronBlockProcess"/>
    <dgm:cxn modelId="{F03C01AC-9EE7-471F-9B20-51308B281981}" srcId="{B9F2B6A0-B3B3-48F7-82CE-14209EFE2073}" destId="{5190CF68-C99A-47B0-8BD2-A62733FDC3A4}" srcOrd="2" destOrd="0" parTransId="{87627752-9114-4E67-8C96-733AC165FA54}" sibTransId="{502861A1-E4F2-4231-B73F-B598CDE934E8}"/>
    <dgm:cxn modelId="{4A2FF6AC-75D7-4696-B2F8-2D3D4F4D722C}" srcId="{B9F2B6A0-B3B3-48F7-82CE-14209EFE2073}" destId="{42765B5E-F977-4F1C-9F2F-0143FD5DC144}" srcOrd="1" destOrd="0" parTransId="{E3BCD147-41D8-42E5-8642-98835B0874C7}" sibTransId="{AD19C203-9EE7-4F80-8787-7F9EC2342BB7}"/>
    <dgm:cxn modelId="{6851C8AD-0E4A-004C-AEFD-84A08EB9EDC8}" type="presOf" srcId="{42765B5E-F977-4F1C-9F2F-0143FD5DC144}" destId="{4A212D91-B797-8541-98C9-D94CD4DDED61}" srcOrd="0" destOrd="0" presId="urn:microsoft.com/office/officeart/2016/7/layout/ChevronBlockProcess"/>
    <dgm:cxn modelId="{3058F9B6-EB14-3043-96E7-D6364509812B}" type="presOf" srcId="{C306291E-71A2-4B4C-BBB4-F598471C92A6}" destId="{941D9EE3-138A-2C49-95B5-A0BDEF2BE1FD}" srcOrd="0" destOrd="0" presId="urn:microsoft.com/office/officeart/2016/7/layout/ChevronBlockProcess"/>
    <dgm:cxn modelId="{5E22CAC8-4E26-8745-AFC0-B9486739FAC3}" type="presOf" srcId="{75E48C5C-D110-498D-81F0-08810ACF36C2}" destId="{4DB62EFE-D79C-E54D-A106-2E0B9E8D327F}" srcOrd="0" destOrd="0" presId="urn:microsoft.com/office/officeart/2016/7/layout/ChevronBlockProcess"/>
    <dgm:cxn modelId="{612843F3-CE40-5E4F-9EC0-47396B510592}" type="presOf" srcId="{80B743FD-DAC1-452E-963F-2A44621436EB}" destId="{4E2C8E90-058E-8745-9F2B-DE195FE7DC24}" srcOrd="0" destOrd="0" presId="urn:microsoft.com/office/officeart/2016/7/layout/ChevronBlockProcess"/>
    <dgm:cxn modelId="{55E436F6-36A7-7747-818C-BB49D149BA08}" type="presOf" srcId="{B9F2B6A0-B3B3-48F7-82CE-14209EFE2073}" destId="{23B23AAB-F93F-EE49-9936-861AB41A4227}" srcOrd="0" destOrd="0" presId="urn:microsoft.com/office/officeart/2016/7/layout/ChevronBlockProcess"/>
    <dgm:cxn modelId="{61E7F9FF-88D6-440C-AD36-D692798322A4}" srcId="{B9F2B6A0-B3B3-48F7-82CE-14209EFE2073}" destId="{C306291E-71A2-4B4C-BBB4-F598471C92A6}" srcOrd="0" destOrd="0" parTransId="{5CA835AD-3105-4645-BEF9-CA19C464D394}" sibTransId="{469B1202-E77C-49C4-8520-1042A0AB48EC}"/>
    <dgm:cxn modelId="{6AA89AA1-17AA-5748-94A2-0EADD18E7D9F}" type="presParOf" srcId="{23B23AAB-F93F-EE49-9936-861AB41A4227}" destId="{796C0EC0-334C-BD44-B039-ADD196596E21}" srcOrd="0" destOrd="0" presId="urn:microsoft.com/office/officeart/2016/7/layout/ChevronBlockProcess"/>
    <dgm:cxn modelId="{B7CE7BD4-EED8-7146-8965-1106DAE9C19B}" type="presParOf" srcId="{796C0EC0-334C-BD44-B039-ADD196596E21}" destId="{941D9EE3-138A-2C49-95B5-A0BDEF2BE1FD}" srcOrd="0" destOrd="0" presId="urn:microsoft.com/office/officeart/2016/7/layout/ChevronBlockProcess"/>
    <dgm:cxn modelId="{89C98652-FE73-5542-AF43-463B0E31067A}" type="presParOf" srcId="{796C0EC0-334C-BD44-B039-ADD196596E21}" destId="{8C5BDF70-FA6F-4745-BDFA-25DFEF01B332}" srcOrd="1" destOrd="0" presId="urn:microsoft.com/office/officeart/2016/7/layout/ChevronBlockProcess"/>
    <dgm:cxn modelId="{2FB89FA0-3D66-3B49-AE1F-6D152C5E56C7}" type="presParOf" srcId="{23B23AAB-F93F-EE49-9936-861AB41A4227}" destId="{AA8C779D-955B-8E44-BF67-322E92B31E9B}" srcOrd="1" destOrd="0" presId="urn:microsoft.com/office/officeart/2016/7/layout/ChevronBlockProcess"/>
    <dgm:cxn modelId="{EACB76D7-3427-524C-9CC3-50233BD368DD}" type="presParOf" srcId="{23B23AAB-F93F-EE49-9936-861AB41A4227}" destId="{EFE1679B-8F16-FC40-827E-C8B5EC2AB598}" srcOrd="2" destOrd="0" presId="urn:microsoft.com/office/officeart/2016/7/layout/ChevronBlockProcess"/>
    <dgm:cxn modelId="{D2BFC6A0-97CB-1A4D-AC66-04FE5F5551E5}" type="presParOf" srcId="{EFE1679B-8F16-FC40-827E-C8B5EC2AB598}" destId="{4A212D91-B797-8541-98C9-D94CD4DDED61}" srcOrd="0" destOrd="0" presId="urn:microsoft.com/office/officeart/2016/7/layout/ChevronBlockProcess"/>
    <dgm:cxn modelId="{95503AA1-1A49-0E48-8CBF-EC4C8E941A69}" type="presParOf" srcId="{EFE1679B-8F16-FC40-827E-C8B5EC2AB598}" destId="{3B8E883F-5E42-2F4F-A1E2-D116CBA92AE2}" srcOrd="1" destOrd="0" presId="urn:microsoft.com/office/officeart/2016/7/layout/ChevronBlockProcess"/>
    <dgm:cxn modelId="{FD403FBB-4C09-574C-A2E1-4C1B94A46214}" type="presParOf" srcId="{23B23AAB-F93F-EE49-9936-861AB41A4227}" destId="{FDFC14C8-F5B9-204D-9FCC-9DB45B5C42C4}" srcOrd="3" destOrd="0" presId="urn:microsoft.com/office/officeart/2016/7/layout/ChevronBlockProcess"/>
    <dgm:cxn modelId="{368D660C-2133-4B41-85B1-8453F3D66E22}" type="presParOf" srcId="{23B23AAB-F93F-EE49-9936-861AB41A4227}" destId="{003C9DAB-C709-0A48-BE92-75FDF48C9EA2}" srcOrd="4" destOrd="0" presId="urn:microsoft.com/office/officeart/2016/7/layout/ChevronBlockProcess"/>
    <dgm:cxn modelId="{4D6AC2DA-C9B5-A346-BFEB-B9BA828936C5}" type="presParOf" srcId="{003C9DAB-C709-0A48-BE92-75FDF48C9EA2}" destId="{7FBE1A6E-8C8F-0148-A6EC-927622A592C7}" srcOrd="0" destOrd="0" presId="urn:microsoft.com/office/officeart/2016/7/layout/ChevronBlockProcess"/>
    <dgm:cxn modelId="{74A20B3A-39B4-FD4C-A715-154D45D79B09}" type="presParOf" srcId="{003C9DAB-C709-0A48-BE92-75FDF48C9EA2}" destId="{97C05D14-0E22-0440-B9AD-FBE6B25C3072}" srcOrd="1" destOrd="0" presId="urn:microsoft.com/office/officeart/2016/7/layout/ChevronBlockProcess"/>
    <dgm:cxn modelId="{86E5FDA3-44CE-874F-84DD-188BECDAF4BE}" type="presParOf" srcId="{23B23AAB-F93F-EE49-9936-861AB41A4227}" destId="{DF7F4BE8-16C7-3847-A1AE-333DB705C6BA}" srcOrd="5" destOrd="0" presId="urn:microsoft.com/office/officeart/2016/7/layout/ChevronBlockProcess"/>
    <dgm:cxn modelId="{659088D2-95BC-3A41-97AA-CFE939617EAC}" type="presParOf" srcId="{23B23AAB-F93F-EE49-9936-861AB41A4227}" destId="{E480DC74-7F38-6B4B-B0FE-81397EA36F9D}" srcOrd="6" destOrd="0" presId="urn:microsoft.com/office/officeart/2016/7/layout/ChevronBlockProcess"/>
    <dgm:cxn modelId="{EE90BBE8-C7E9-244D-925E-4BABC9978C6D}" type="presParOf" srcId="{E480DC74-7F38-6B4B-B0FE-81397EA36F9D}" destId="{4E2C8E90-058E-8745-9F2B-DE195FE7DC24}" srcOrd="0" destOrd="0" presId="urn:microsoft.com/office/officeart/2016/7/layout/ChevronBlockProcess"/>
    <dgm:cxn modelId="{7512FCDC-D476-1D4C-B61F-CDF6B2C0BE24}" type="presParOf" srcId="{E480DC74-7F38-6B4B-B0FE-81397EA36F9D}" destId="{1351B30D-8E7D-8F44-87FA-983075A79468}" srcOrd="1" destOrd="0" presId="urn:microsoft.com/office/officeart/2016/7/layout/ChevronBlockProcess"/>
    <dgm:cxn modelId="{0ED79531-FCB8-B24B-B660-81F0A23D6D57}" type="presParOf" srcId="{23B23AAB-F93F-EE49-9936-861AB41A4227}" destId="{A503A5CF-D1B5-EA4A-8241-8753B1A21CDD}" srcOrd="7" destOrd="0" presId="urn:microsoft.com/office/officeart/2016/7/layout/ChevronBlockProcess"/>
    <dgm:cxn modelId="{F36390F9-5666-2443-BDDF-B36A98255137}" type="presParOf" srcId="{23B23AAB-F93F-EE49-9936-861AB41A4227}" destId="{1FEC3A4D-ECEE-0949-A02A-5148F04D21E9}" srcOrd="8" destOrd="0" presId="urn:microsoft.com/office/officeart/2016/7/layout/ChevronBlockProcess"/>
    <dgm:cxn modelId="{A4084584-B214-2341-93A4-F8A135700DC5}" type="presParOf" srcId="{1FEC3A4D-ECEE-0949-A02A-5148F04D21E9}" destId="{4DB62EFE-D79C-E54D-A106-2E0B9E8D327F}" srcOrd="0" destOrd="0" presId="urn:microsoft.com/office/officeart/2016/7/layout/ChevronBlockProcess"/>
    <dgm:cxn modelId="{A48975CC-9B2F-0E45-9702-A93C75EA1C25}" type="presParOf" srcId="{1FEC3A4D-ECEE-0949-A02A-5148F04D21E9}" destId="{FAD8B59C-FA04-B745-A415-4EAEEF5CFB65}" srcOrd="1" destOrd="0" presId="urn:microsoft.com/office/officeart/2016/7/layout/ChevronBlock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D4B1BD5-8BD5-49DA-B973-B5DB572CBD51}"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US"/>
        </a:p>
      </dgm:t>
    </dgm:pt>
    <dgm:pt modelId="{4FE22395-BB14-4C55-B5F2-91AC0E97F8F7}">
      <dgm:prSet/>
      <dgm:spPr/>
      <dgm:t>
        <a:bodyPr/>
        <a:lstStyle/>
        <a:p>
          <a:r>
            <a:rPr lang="en-US"/>
            <a:t>Federal Law</a:t>
          </a:r>
        </a:p>
      </dgm:t>
    </dgm:pt>
    <dgm:pt modelId="{881D1026-24A2-4603-80BA-4CAEFDA0F798}" type="parTrans" cxnId="{00952349-64E8-463A-AC10-C03643EB65DA}">
      <dgm:prSet/>
      <dgm:spPr/>
      <dgm:t>
        <a:bodyPr/>
        <a:lstStyle/>
        <a:p>
          <a:endParaRPr lang="en-US"/>
        </a:p>
      </dgm:t>
    </dgm:pt>
    <dgm:pt modelId="{620FED87-F18B-483E-9146-0FFCCD4B3C9E}" type="sibTrans" cxnId="{00952349-64E8-463A-AC10-C03643EB65DA}">
      <dgm:prSet/>
      <dgm:spPr/>
      <dgm:t>
        <a:bodyPr/>
        <a:lstStyle/>
        <a:p>
          <a:endParaRPr lang="en-US"/>
        </a:p>
      </dgm:t>
    </dgm:pt>
    <dgm:pt modelId="{BFA3030D-96F2-40F2-BFDA-CBFD48A3E14C}">
      <dgm:prSet/>
      <dgm:spPr/>
      <dgm:t>
        <a:bodyPr/>
        <a:lstStyle/>
        <a:p>
          <a:r>
            <a:rPr lang="en-US"/>
            <a:t>Part 8, </a:t>
          </a:r>
          <a:r>
            <a:rPr lang="en-US">
              <a:hlinkClick xmlns:r="http://schemas.openxmlformats.org/officeDocument/2006/relationships" r:id="rId1"/>
            </a:rPr>
            <a:t>Subtitle M—Coronavirus State and Local Fiscal Recovery Funds of H.R. 1319 American Rescue Plan Act of 2021</a:t>
          </a:r>
          <a:endParaRPr lang="en-US"/>
        </a:p>
      </dgm:t>
    </dgm:pt>
    <dgm:pt modelId="{11BF5E00-7150-4FD9-A27C-A396A96F3602}" type="parTrans" cxnId="{50FF78DA-4085-4332-9976-EEF5117E2323}">
      <dgm:prSet/>
      <dgm:spPr/>
      <dgm:t>
        <a:bodyPr/>
        <a:lstStyle/>
        <a:p>
          <a:endParaRPr lang="en-US"/>
        </a:p>
      </dgm:t>
    </dgm:pt>
    <dgm:pt modelId="{48A402CD-8779-49B1-B437-9697EAA17CC4}" type="sibTrans" cxnId="{50FF78DA-4085-4332-9976-EEF5117E2323}">
      <dgm:prSet/>
      <dgm:spPr/>
      <dgm:t>
        <a:bodyPr/>
        <a:lstStyle/>
        <a:p>
          <a:endParaRPr lang="en-US"/>
        </a:p>
      </dgm:t>
    </dgm:pt>
    <dgm:pt modelId="{F3FFC972-3CE2-4A89-84EB-76CE7FB937BB}">
      <dgm:prSet/>
      <dgm:spPr/>
      <dgm:t>
        <a:bodyPr/>
        <a:lstStyle/>
        <a:p>
          <a:r>
            <a:rPr lang="en-US"/>
            <a:t>US Treasury Regulations &amp; Guidance</a:t>
          </a:r>
        </a:p>
      </dgm:t>
    </dgm:pt>
    <dgm:pt modelId="{E2B9EAE0-92F0-4C50-921E-3354A20F22A8}" type="parTrans" cxnId="{FA2CCB5D-5C2D-4D52-9EE5-285ACA84B261}">
      <dgm:prSet/>
      <dgm:spPr/>
      <dgm:t>
        <a:bodyPr/>
        <a:lstStyle/>
        <a:p>
          <a:endParaRPr lang="en-US"/>
        </a:p>
      </dgm:t>
    </dgm:pt>
    <dgm:pt modelId="{EFA161C6-EE66-48BE-9970-734536708443}" type="sibTrans" cxnId="{FA2CCB5D-5C2D-4D52-9EE5-285ACA84B261}">
      <dgm:prSet/>
      <dgm:spPr/>
      <dgm:t>
        <a:bodyPr/>
        <a:lstStyle/>
        <a:p>
          <a:endParaRPr lang="en-US"/>
        </a:p>
      </dgm:t>
    </dgm:pt>
    <dgm:pt modelId="{A0CA171E-C262-4ECE-89BB-2C5166BAB86A}">
      <dgm:prSet/>
      <dgm:spPr/>
      <dgm:t>
        <a:bodyPr/>
        <a:lstStyle/>
        <a:p>
          <a:r>
            <a:rPr lang="en-US" dirty="0">
              <a:hlinkClick xmlns:r="http://schemas.openxmlformats.org/officeDocument/2006/relationships" r:id="rId2"/>
            </a:rPr>
            <a:t>31 CFR Part 35</a:t>
          </a:r>
          <a:r>
            <a:rPr lang="en-US" dirty="0"/>
            <a:t> (Interim Final Rule; Will be Final Soon)</a:t>
          </a:r>
        </a:p>
      </dgm:t>
    </dgm:pt>
    <dgm:pt modelId="{E2C5B82C-6B7F-4978-B170-F3D5D132565E}" type="parTrans" cxnId="{8D960362-CDFC-4F49-B9B2-78C9D982EA43}">
      <dgm:prSet/>
      <dgm:spPr/>
      <dgm:t>
        <a:bodyPr/>
        <a:lstStyle/>
        <a:p>
          <a:endParaRPr lang="en-US"/>
        </a:p>
      </dgm:t>
    </dgm:pt>
    <dgm:pt modelId="{8F3B2F78-54EA-4212-A589-DE12C1A85F24}" type="sibTrans" cxnId="{8D960362-CDFC-4F49-B9B2-78C9D982EA43}">
      <dgm:prSet/>
      <dgm:spPr/>
      <dgm:t>
        <a:bodyPr/>
        <a:lstStyle/>
        <a:p>
          <a:endParaRPr lang="en-US"/>
        </a:p>
      </dgm:t>
    </dgm:pt>
    <dgm:pt modelId="{6D103AB8-251D-486D-A04B-628DA3036205}">
      <dgm:prSet/>
      <dgm:spPr/>
      <dgm:t>
        <a:bodyPr/>
        <a:lstStyle/>
        <a:p>
          <a:r>
            <a:rPr lang="en-US" dirty="0">
              <a:hlinkClick xmlns:r="http://schemas.openxmlformats.org/officeDocument/2006/relationships" r:id="rId3"/>
            </a:rPr>
            <a:t>US Treasury FAQs </a:t>
          </a:r>
          <a:r>
            <a:rPr lang="en-US" dirty="0"/>
            <a:t>(updated periodically)</a:t>
          </a:r>
        </a:p>
      </dgm:t>
    </dgm:pt>
    <dgm:pt modelId="{C69DF826-A7D4-4B77-83FE-10A779CC6694}" type="parTrans" cxnId="{DD8C03EC-D3C4-48F0-8D90-BD48538F4C21}">
      <dgm:prSet/>
      <dgm:spPr/>
      <dgm:t>
        <a:bodyPr/>
        <a:lstStyle/>
        <a:p>
          <a:endParaRPr lang="en-US"/>
        </a:p>
      </dgm:t>
    </dgm:pt>
    <dgm:pt modelId="{297F7FE3-7850-4F51-951E-6AF46DF1C47F}" type="sibTrans" cxnId="{DD8C03EC-D3C4-48F0-8D90-BD48538F4C21}">
      <dgm:prSet/>
      <dgm:spPr/>
      <dgm:t>
        <a:bodyPr/>
        <a:lstStyle/>
        <a:p>
          <a:endParaRPr lang="en-US"/>
        </a:p>
      </dgm:t>
    </dgm:pt>
    <dgm:pt modelId="{3F8986D1-5706-4774-ABBB-42772133CC65}">
      <dgm:prSet/>
      <dgm:spPr/>
      <dgm:t>
        <a:bodyPr/>
        <a:lstStyle/>
        <a:p>
          <a:r>
            <a:rPr lang="en-US" dirty="0">
              <a:hlinkClick xmlns:r="http://schemas.openxmlformats.org/officeDocument/2006/relationships" r:id="rId4"/>
            </a:rPr>
            <a:t>Compliance and Reporting Guidance: State and Local Fiscal Recovery Funds</a:t>
          </a:r>
          <a:endParaRPr lang="en-US" dirty="0"/>
        </a:p>
      </dgm:t>
    </dgm:pt>
    <dgm:pt modelId="{F36BFE3F-3424-4DD2-BE88-2C2900C0851A}" type="parTrans" cxnId="{B51076A4-8DB0-41D4-AEF4-363B4AFE9D81}">
      <dgm:prSet/>
      <dgm:spPr/>
      <dgm:t>
        <a:bodyPr/>
        <a:lstStyle/>
        <a:p>
          <a:endParaRPr lang="en-US"/>
        </a:p>
      </dgm:t>
    </dgm:pt>
    <dgm:pt modelId="{31B6AD94-EAE5-4CA6-83B5-C145CE7E870F}" type="sibTrans" cxnId="{B51076A4-8DB0-41D4-AEF4-363B4AFE9D81}">
      <dgm:prSet/>
      <dgm:spPr/>
      <dgm:t>
        <a:bodyPr/>
        <a:lstStyle/>
        <a:p>
          <a:endParaRPr lang="en-US"/>
        </a:p>
      </dgm:t>
    </dgm:pt>
    <dgm:pt modelId="{2C04C632-7DBC-884A-8A45-2D2B8F836CEC}">
      <dgm:prSet/>
      <dgm:spPr/>
      <dgm:t>
        <a:bodyPr/>
        <a:lstStyle/>
        <a:p>
          <a:r>
            <a:rPr lang="en-US" dirty="0">
              <a:hlinkClick xmlns:r="http://schemas.openxmlformats.org/officeDocument/2006/relationships" r:id="rId5"/>
            </a:rPr>
            <a:t>US Treasury Compliance Webpage</a:t>
          </a:r>
          <a:endParaRPr lang="en-US" dirty="0"/>
        </a:p>
      </dgm:t>
    </dgm:pt>
    <dgm:pt modelId="{1F6FA718-7BD4-0848-80D8-0B1817126AE5}" type="parTrans" cxnId="{BF44C476-14C1-BD47-8183-2894A02462E7}">
      <dgm:prSet/>
      <dgm:spPr/>
      <dgm:t>
        <a:bodyPr/>
        <a:lstStyle/>
        <a:p>
          <a:endParaRPr lang="en-US"/>
        </a:p>
      </dgm:t>
    </dgm:pt>
    <dgm:pt modelId="{BDF5F2FF-B7D1-474D-A9E6-3819CC00A768}" type="sibTrans" cxnId="{BF44C476-14C1-BD47-8183-2894A02462E7}">
      <dgm:prSet/>
      <dgm:spPr/>
      <dgm:t>
        <a:bodyPr/>
        <a:lstStyle/>
        <a:p>
          <a:endParaRPr lang="en-US"/>
        </a:p>
      </dgm:t>
    </dgm:pt>
    <dgm:pt modelId="{2FC05015-4233-234D-980B-73A2F5C1D3FC}">
      <dgm:prSet/>
      <dgm:spPr/>
      <dgm:t>
        <a:bodyPr/>
        <a:lstStyle/>
        <a:p>
          <a:r>
            <a:rPr lang="en-US" dirty="0">
              <a:hlinkClick xmlns:r="http://schemas.openxmlformats.org/officeDocument/2006/relationships" r:id="rId6"/>
            </a:rPr>
            <a:t>Treasury User Guide for Reporting</a:t>
          </a:r>
          <a:endParaRPr lang="en-US" dirty="0"/>
        </a:p>
      </dgm:t>
    </dgm:pt>
    <dgm:pt modelId="{24DFF62C-AF24-AD43-86E7-44C2F3B496BF}" type="parTrans" cxnId="{8D35C027-258B-DD45-B025-5110A5E45519}">
      <dgm:prSet/>
      <dgm:spPr/>
      <dgm:t>
        <a:bodyPr/>
        <a:lstStyle/>
        <a:p>
          <a:endParaRPr lang="en-US"/>
        </a:p>
      </dgm:t>
    </dgm:pt>
    <dgm:pt modelId="{E8761A45-FF06-734A-AE41-317E969E74F5}" type="sibTrans" cxnId="{8D35C027-258B-DD45-B025-5110A5E45519}">
      <dgm:prSet/>
      <dgm:spPr/>
      <dgm:t>
        <a:bodyPr/>
        <a:lstStyle/>
        <a:p>
          <a:endParaRPr lang="en-US"/>
        </a:p>
      </dgm:t>
    </dgm:pt>
    <dgm:pt modelId="{255F9605-A534-294B-B56A-D61A7ECA5360}" type="pres">
      <dgm:prSet presAssocID="{DD4B1BD5-8BD5-49DA-B973-B5DB572CBD51}" presName="linear" presStyleCnt="0">
        <dgm:presLayoutVars>
          <dgm:dir/>
          <dgm:animLvl val="lvl"/>
          <dgm:resizeHandles val="exact"/>
        </dgm:presLayoutVars>
      </dgm:prSet>
      <dgm:spPr/>
    </dgm:pt>
    <dgm:pt modelId="{B3CFA3BE-F38B-BD4F-891B-C8829677979A}" type="pres">
      <dgm:prSet presAssocID="{4FE22395-BB14-4C55-B5F2-91AC0E97F8F7}" presName="parentLin" presStyleCnt="0"/>
      <dgm:spPr/>
    </dgm:pt>
    <dgm:pt modelId="{9A77A6C0-1BD2-7E49-B4E9-001B59154812}" type="pres">
      <dgm:prSet presAssocID="{4FE22395-BB14-4C55-B5F2-91AC0E97F8F7}" presName="parentLeftMargin" presStyleLbl="node1" presStyleIdx="0" presStyleCnt="2"/>
      <dgm:spPr/>
    </dgm:pt>
    <dgm:pt modelId="{A7622D02-66D5-B24B-BBAB-9CAE40C4CDD0}" type="pres">
      <dgm:prSet presAssocID="{4FE22395-BB14-4C55-B5F2-91AC0E97F8F7}" presName="parentText" presStyleLbl="node1" presStyleIdx="0" presStyleCnt="2">
        <dgm:presLayoutVars>
          <dgm:chMax val="0"/>
          <dgm:bulletEnabled val="1"/>
        </dgm:presLayoutVars>
      </dgm:prSet>
      <dgm:spPr/>
    </dgm:pt>
    <dgm:pt modelId="{26126347-FCCD-DC4E-AE40-C2FC09CE5C22}" type="pres">
      <dgm:prSet presAssocID="{4FE22395-BB14-4C55-B5F2-91AC0E97F8F7}" presName="negativeSpace" presStyleCnt="0"/>
      <dgm:spPr/>
    </dgm:pt>
    <dgm:pt modelId="{BD4E3491-678E-CA45-9DB9-2DF2F7FE6558}" type="pres">
      <dgm:prSet presAssocID="{4FE22395-BB14-4C55-B5F2-91AC0E97F8F7}" presName="childText" presStyleLbl="conFgAcc1" presStyleIdx="0" presStyleCnt="2">
        <dgm:presLayoutVars>
          <dgm:bulletEnabled val="1"/>
        </dgm:presLayoutVars>
      </dgm:prSet>
      <dgm:spPr/>
    </dgm:pt>
    <dgm:pt modelId="{B3604EEB-F6EB-CE49-BFD8-7247CFB7F69D}" type="pres">
      <dgm:prSet presAssocID="{620FED87-F18B-483E-9146-0FFCCD4B3C9E}" presName="spaceBetweenRectangles" presStyleCnt="0"/>
      <dgm:spPr/>
    </dgm:pt>
    <dgm:pt modelId="{C9B07202-3273-5143-8335-1BE91FF73D3A}" type="pres">
      <dgm:prSet presAssocID="{F3FFC972-3CE2-4A89-84EB-76CE7FB937BB}" presName="parentLin" presStyleCnt="0"/>
      <dgm:spPr/>
    </dgm:pt>
    <dgm:pt modelId="{DFFB0AF4-5448-3844-B20B-C3DF1F41F4CA}" type="pres">
      <dgm:prSet presAssocID="{F3FFC972-3CE2-4A89-84EB-76CE7FB937BB}" presName="parentLeftMargin" presStyleLbl="node1" presStyleIdx="0" presStyleCnt="2"/>
      <dgm:spPr/>
    </dgm:pt>
    <dgm:pt modelId="{5E606EA4-72B7-6E40-B7D3-E9D6109F2E0D}" type="pres">
      <dgm:prSet presAssocID="{F3FFC972-3CE2-4A89-84EB-76CE7FB937BB}" presName="parentText" presStyleLbl="node1" presStyleIdx="1" presStyleCnt="2">
        <dgm:presLayoutVars>
          <dgm:chMax val="0"/>
          <dgm:bulletEnabled val="1"/>
        </dgm:presLayoutVars>
      </dgm:prSet>
      <dgm:spPr/>
    </dgm:pt>
    <dgm:pt modelId="{10C5F4DF-5F9A-524B-98A4-285C9564A066}" type="pres">
      <dgm:prSet presAssocID="{F3FFC972-3CE2-4A89-84EB-76CE7FB937BB}" presName="negativeSpace" presStyleCnt="0"/>
      <dgm:spPr/>
    </dgm:pt>
    <dgm:pt modelId="{06F54DE8-8F72-E341-92E6-3BB7F8B45F0D}" type="pres">
      <dgm:prSet presAssocID="{F3FFC972-3CE2-4A89-84EB-76CE7FB937BB}" presName="childText" presStyleLbl="conFgAcc1" presStyleIdx="1" presStyleCnt="2" custScaleY="137600">
        <dgm:presLayoutVars>
          <dgm:bulletEnabled val="1"/>
        </dgm:presLayoutVars>
      </dgm:prSet>
      <dgm:spPr/>
    </dgm:pt>
  </dgm:ptLst>
  <dgm:cxnLst>
    <dgm:cxn modelId="{A1132403-E20F-B94A-845B-4CAE6057E8DB}" type="presOf" srcId="{4FE22395-BB14-4C55-B5F2-91AC0E97F8F7}" destId="{A7622D02-66D5-B24B-BBAB-9CAE40C4CDD0}" srcOrd="1" destOrd="0" presId="urn:microsoft.com/office/officeart/2005/8/layout/list1"/>
    <dgm:cxn modelId="{C8CB8C03-905B-B343-A521-232661480A6C}" type="presOf" srcId="{BFA3030D-96F2-40F2-BFDA-CBFD48A3E14C}" destId="{BD4E3491-678E-CA45-9DB9-2DF2F7FE6558}" srcOrd="0" destOrd="0" presId="urn:microsoft.com/office/officeart/2005/8/layout/list1"/>
    <dgm:cxn modelId="{1155A803-46F2-6144-8F31-97597ADEED55}" type="presOf" srcId="{4FE22395-BB14-4C55-B5F2-91AC0E97F8F7}" destId="{9A77A6C0-1BD2-7E49-B4E9-001B59154812}" srcOrd="0" destOrd="0" presId="urn:microsoft.com/office/officeart/2005/8/layout/list1"/>
    <dgm:cxn modelId="{C54E3607-1E1E-2843-A2C7-02170C8CB663}" type="presOf" srcId="{DD4B1BD5-8BD5-49DA-B973-B5DB572CBD51}" destId="{255F9605-A534-294B-B56A-D61A7ECA5360}" srcOrd="0" destOrd="0" presId="urn:microsoft.com/office/officeart/2005/8/layout/list1"/>
    <dgm:cxn modelId="{A24B2B0E-B1BC-B94C-BD78-BF77988D16D1}" type="presOf" srcId="{2C04C632-7DBC-884A-8A45-2D2B8F836CEC}" destId="{06F54DE8-8F72-E341-92E6-3BB7F8B45F0D}" srcOrd="0" destOrd="4" presId="urn:microsoft.com/office/officeart/2005/8/layout/list1"/>
    <dgm:cxn modelId="{8D35C027-258B-DD45-B025-5110A5E45519}" srcId="{F3FFC972-3CE2-4A89-84EB-76CE7FB937BB}" destId="{2FC05015-4233-234D-980B-73A2F5C1D3FC}" srcOrd="3" destOrd="0" parTransId="{24DFF62C-AF24-AD43-86E7-44C2F3B496BF}" sibTransId="{E8761A45-FF06-734A-AE41-317E969E74F5}"/>
    <dgm:cxn modelId="{00952349-64E8-463A-AC10-C03643EB65DA}" srcId="{DD4B1BD5-8BD5-49DA-B973-B5DB572CBD51}" destId="{4FE22395-BB14-4C55-B5F2-91AC0E97F8F7}" srcOrd="0" destOrd="0" parTransId="{881D1026-24A2-4603-80BA-4CAEFDA0F798}" sibTransId="{620FED87-F18B-483E-9146-0FFCCD4B3C9E}"/>
    <dgm:cxn modelId="{FA2CCB5D-5C2D-4D52-9EE5-285ACA84B261}" srcId="{DD4B1BD5-8BD5-49DA-B973-B5DB572CBD51}" destId="{F3FFC972-3CE2-4A89-84EB-76CE7FB937BB}" srcOrd="1" destOrd="0" parTransId="{E2B9EAE0-92F0-4C50-921E-3354A20F22A8}" sibTransId="{EFA161C6-EE66-48BE-9970-734536708443}"/>
    <dgm:cxn modelId="{8D960362-CDFC-4F49-B9B2-78C9D982EA43}" srcId="{F3FFC972-3CE2-4A89-84EB-76CE7FB937BB}" destId="{A0CA171E-C262-4ECE-89BB-2C5166BAB86A}" srcOrd="0" destOrd="0" parTransId="{E2C5B82C-6B7F-4978-B170-F3D5D132565E}" sibTransId="{8F3B2F78-54EA-4212-A589-DE12C1A85F24}"/>
    <dgm:cxn modelId="{768D3968-BFBB-BA44-8A9B-8A3F9F014900}" type="presOf" srcId="{3F8986D1-5706-4774-ABBB-42772133CC65}" destId="{06F54DE8-8F72-E341-92E6-3BB7F8B45F0D}" srcOrd="0" destOrd="2" presId="urn:microsoft.com/office/officeart/2005/8/layout/list1"/>
    <dgm:cxn modelId="{BF44C476-14C1-BD47-8183-2894A02462E7}" srcId="{F3FFC972-3CE2-4A89-84EB-76CE7FB937BB}" destId="{2C04C632-7DBC-884A-8A45-2D2B8F836CEC}" srcOrd="4" destOrd="0" parTransId="{1F6FA718-7BD4-0848-80D8-0B1817126AE5}" sibTransId="{BDF5F2FF-B7D1-474D-A9E6-3819CC00A768}"/>
    <dgm:cxn modelId="{B51076A4-8DB0-41D4-AEF4-363B4AFE9D81}" srcId="{F3FFC972-3CE2-4A89-84EB-76CE7FB937BB}" destId="{3F8986D1-5706-4774-ABBB-42772133CC65}" srcOrd="2" destOrd="0" parTransId="{F36BFE3F-3424-4DD2-BE88-2C2900C0851A}" sibTransId="{31B6AD94-EAE5-4CA6-83B5-C145CE7E870F}"/>
    <dgm:cxn modelId="{10DD0CC7-1679-BF4A-A79E-3A1DE7DF6065}" type="presOf" srcId="{F3FFC972-3CE2-4A89-84EB-76CE7FB937BB}" destId="{DFFB0AF4-5448-3844-B20B-C3DF1F41F4CA}" srcOrd="0" destOrd="0" presId="urn:microsoft.com/office/officeart/2005/8/layout/list1"/>
    <dgm:cxn modelId="{D1AD6CCC-9A3B-BB41-9F6D-FE5337AC96E0}" type="presOf" srcId="{2FC05015-4233-234D-980B-73A2F5C1D3FC}" destId="{06F54DE8-8F72-E341-92E6-3BB7F8B45F0D}" srcOrd="0" destOrd="3" presId="urn:microsoft.com/office/officeart/2005/8/layout/list1"/>
    <dgm:cxn modelId="{06AA9CCC-D6F9-A344-A742-D732CF17C39A}" type="presOf" srcId="{A0CA171E-C262-4ECE-89BB-2C5166BAB86A}" destId="{06F54DE8-8F72-E341-92E6-3BB7F8B45F0D}" srcOrd="0" destOrd="0" presId="urn:microsoft.com/office/officeart/2005/8/layout/list1"/>
    <dgm:cxn modelId="{50FF78DA-4085-4332-9976-EEF5117E2323}" srcId="{4FE22395-BB14-4C55-B5F2-91AC0E97F8F7}" destId="{BFA3030D-96F2-40F2-BFDA-CBFD48A3E14C}" srcOrd="0" destOrd="0" parTransId="{11BF5E00-7150-4FD9-A27C-A396A96F3602}" sibTransId="{48A402CD-8779-49B1-B437-9697EAA17CC4}"/>
    <dgm:cxn modelId="{A49574E4-2B63-C143-BA13-E66096BA775F}" type="presOf" srcId="{6D103AB8-251D-486D-A04B-628DA3036205}" destId="{06F54DE8-8F72-E341-92E6-3BB7F8B45F0D}" srcOrd="0" destOrd="1" presId="urn:microsoft.com/office/officeart/2005/8/layout/list1"/>
    <dgm:cxn modelId="{DD8C03EC-D3C4-48F0-8D90-BD48538F4C21}" srcId="{F3FFC972-3CE2-4A89-84EB-76CE7FB937BB}" destId="{6D103AB8-251D-486D-A04B-628DA3036205}" srcOrd="1" destOrd="0" parTransId="{C69DF826-A7D4-4B77-83FE-10A779CC6694}" sibTransId="{297F7FE3-7850-4F51-951E-6AF46DF1C47F}"/>
    <dgm:cxn modelId="{EF6A59F9-6634-834C-8736-FDDDBB9FB473}" type="presOf" srcId="{F3FFC972-3CE2-4A89-84EB-76CE7FB937BB}" destId="{5E606EA4-72B7-6E40-B7D3-E9D6109F2E0D}" srcOrd="1" destOrd="0" presId="urn:microsoft.com/office/officeart/2005/8/layout/list1"/>
    <dgm:cxn modelId="{9662D415-265E-3C4D-A031-3ADD462DBE80}" type="presParOf" srcId="{255F9605-A534-294B-B56A-D61A7ECA5360}" destId="{B3CFA3BE-F38B-BD4F-891B-C8829677979A}" srcOrd="0" destOrd="0" presId="urn:microsoft.com/office/officeart/2005/8/layout/list1"/>
    <dgm:cxn modelId="{0184B780-BD7B-6545-9B9A-D7B0144F43B8}" type="presParOf" srcId="{B3CFA3BE-F38B-BD4F-891B-C8829677979A}" destId="{9A77A6C0-1BD2-7E49-B4E9-001B59154812}" srcOrd="0" destOrd="0" presId="urn:microsoft.com/office/officeart/2005/8/layout/list1"/>
    <dgm:cxn modelId="{C785E7E8-A128-3448-9141-C4B7244C0002}" type="presParOf" srcId="{B3CFA3BE-F38B-BD4F-891B-C8829677979A}" destId="{A7622D02-66D5-B24B-BBAB-9CAE40C4CDD0}" srcOrd="1" destOrd="0" presId="urn:microsoft.com/office/officeart/2005/8/layout/list1"/>
    <dgm:cxn modelId="{8F72A854-E82A-4E47-ADA3-B38BB46E2B89}" type="presParOf" srcId="{255F9605-A534-294B-B56A-D61A7ECA5360}" destId="{26126347-FCCD-DC4E-AE40-C2FC09CE5C22}" srcOrd="1" destOrd="0" presId="urn:microsoft.com/office/officeart/2005/8/layout/list1"/>
    <dgm:cxn modelId="{4B339CD5-E0D4-C74C-BA04-198B076F7D1D}" type="presParOf" srcId="{255F9605-A534-294B-B56A-D61A7ECA5360}" destId="{BD4E3491-678E-CA45-9DB9-2DF2F7FE6558}" srcOrd="2" destOrd="0" presId="urn:microsoft.com/office/officeart/2005/8/layout/list1"/>
    <dgm:cxn modelId="{BD448871-6AEF-3D45-8036-EE4ADC5FB39F}" type="presParOf" srcId="{255F9605-A534-294B-B56A-D61A7ECA5360}" destId="{B3604EEB-F6EB-CE49-BFD8-7247CFB7F69D}" srcOrd="3" destOrd="0" presId="urn:microsoft.com/office/officeart/2005/8/layout/list1"/>
    <dgm:cxn modelId="{B1085920-D29C-7F4C-AFF6-479210C0AD53}" type="presParOf" srcId="{255F9605-A534-294B-B56A-D61A7ECA5360}" destId="{C9B07202-3273-5143-8335-1BE91FF73D3A}" srcOrd="4" destOrd="0" presId="urn:microsoft.com/office/officeart/2005/8/layout/list1"/>
    <dgm:cxn modelId="{7C2C6662-2F32-F54F-BC8F-1F15CD6DB24D}" type="presParOf" srcId="{C9B07202-3273-5143-8335-1BE91FF73D3A}" destId="{DFFB0AF4-5448-3844-B20B-C3DF1F41F4CA}" srcOrd="0" destOrd="0" presId="urn:microsoft.com/office/officeart/2005/8/layout/list1"/>
    <dgm:cxn modelId="{149459C6-A448-6948-9520-135555658C68}" type="presParOf" srcId="{C9B07202-3273-5143-8335-1BE91FF73D3A}" destId="{5E606EA4-72B7-6E40-B7D3-E9D6109F2E0D}" srcOrd="1" destOrd="0" presId="urn:microsoft.com/office/officeart/2005/8/layout/list1"/>
    <dgm:cxn modelId="{4BD8AF7D-02F6-2B43-9117-128A4DBE0DD3}" type="presParOf" srcId="{255F9605-A534-294B-B56A-D61A7ECA5360}" destId="{10C5F4DF-5F9A-524B-98A4-285C9564A066}" srcOrd="5" destOrd="0" presId="urn:microsoft.com/office/officeart/2005/8/layout/list1"/>
    <dgm:cxn modelId="{14A03CF8-604F-5041-8670-E6B192FCD55B}" type="presParOf" srcId="{255F9605-A534-294B-B56A-D61A7ECA5360}" destId="{06F54DE8-8F72-E341-92E6-3BB7F8B45F0D}"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809D1E4-39EF-8943-BB4E-7BF6712DCA7F}" type="doc">
      <dgm:prSet loTypeId="urn:microsoft.com/office/officeart/2005/8/layout/venn1" loCatId="" qsTypeId="urn:microsoft.com/office/officeart/2005/8/quickstyle/simple1" qsCatId="simple" csTypeId="urn:microsoft.com/office/officeart/2005/8/colors/colorful4" csCatId="colorful" phldr="1"/>
      <dgm:spPr/>
    </dgm:pt>
    <dgm:pt modelId="{B1E63B88-0CA4-5C44-BF5B-CC7213847B4D}">
      <dgm:prSet phldrT="[Text]"/>
      <dgm:spPr/>
      <dgm:t>
        <a:bodyPr/>
        <a:lstStyle/>
        <a:p>
          <a:r>
            <a:rPr lang="en-US" dirty="0"/>
            <a:t>ARP Allowable Expenditures</a:t>
          </a:r>
        </a:p>
      </dgm:t>
    </dgm:pt>
    <dgm:pt modelId="{9CFEBC24-AB1F-504D-BA2F-8B0F40310E07}" type="parTrans" cxnId="{E09E8457-E38C-FA4F-AB1B-5292B60DF4C4}">
      <dgm:prSet/>
      <dgm:spPr/>
      <dgm:t>
        <a:bodyPr/>
        <a:lstStyle/>
        <a:p>
          <a:endParaRPr lang="en-US"/>
        </a:p>
      </dgm:t>
    </dgm:pt>
    <dgm:pt modelId="{F69BE9D5-8589-2E4E-9015-E4ED26DEBE01}" type="sibTrans" cxnId="{E09E8457-E38C-FA4F-AB1B-5292B60DF4C4}">
      <dgm:prSet/>
      <dgm:spPr/>
      <dgm:t>
        <a:bodyPr/>
        <a:lstStyle/>
        <a:p>
          <a:endParaRPr lang="en-US"/>
        </a:p>
      </dgm:t>
    </dgm:pt>
    <dgm:pt modelId="{DE0874FB-ACC3-7B4F-A519-CB949AD01B12}">
      <dgm:prSet phldrT="[Text]"/>
      <dgm:spPr/>
      <dgm:t>
        <a:bodyPr/>
        <a:lstStyle/>
        <a:p>
          <a:r>
            <a:rPr lang="en-US" dirty="0"/>
            <a:t>	State Law 	Expenditure 	Authority</a:t>
          </a:r>
        </a:p>
      </dgm:t>
    </dgm:pt>
    <dgm:pt modelId="{79CE2CAD-7738-F14E-B2B9-72B48A01A492}" type="parTrans" cxnId="{A8326DCF-5912-314B-82ED-5A91749280E0}">
      <dgm:prSet/>
      <dgm:spPr/>
      <dgm:t>
        <a:bodyPr/>
        <a:lstStyle/>
        <a:p>
          <a:endParaRPr lang="en-US"/>
        </a:p>
      </dgm:t>
    </dgm:pt>
    <dgm:pt modelId="{050465F9-4313-4842-BD72-49E5CE921A81}" type="sibTrans" cxnId="{A8326DCF-5912-314B-82ED-5A91749280E0}">
      <dgm:prSet/>
      <dgm:spPr/>
      <dgm:t>
        <a:bodyPr/>
        <a:lstStyle/>
        <a:p>
          <a:endParaRPr lang="en-US"/>
        </a:p>
      </dgm:t>
    </dgm:pt>
    <dgm:pt modelId="{518215BB-4E71-F448-BD08-98C282FEC9B1}" type="pres">
      <dgm:prSet presAssocID="{4809D1E4-39EF-8943-BB4E-7BF6712DCA7F}" presName="compositeShape" presStyleCnt="0">
        <dgm:presLayoutVars>
          <dgm:chMax val="7"/>
          <dgm:dir/>
          <dgm:resizeHandles val="exact"/>
        </dgm:presLayoutVars>
      </dgm:prSet>
      <dgm:spPr/>
    </dgm:pt>
    <dgm:pt modelId="{51A44770-30B3-7A4F-B89C-385729890080}" type="pres">
      <dgm:prSet presAssocID="{B1E63B88-0CA4-5C44-BF5B-CC7213847B4D}" presName="circ1" presStyleLbl="vennNode1" presStyleIdx="0" presStyleCnt="2"/>
      <dgm:spPr/>
    </dgm:pt>
    <dgm:pt modelId="{A0D46EEA-FD42-454E-A4BC-28B419289BE4}" type="pres">
      <dgm:prSet presAssocID="{B1E63B88-0CA4-5C44-BF5B-CC7213847B4D}" presName="circ1Tx" presStyleLbl="revTx" presStyleIdx="0" presStyleCnt="0">
        <dgm:presLayoutVars>
          <dgm:chMax val="0"/>
          <dgm:chPref val="0"/>
          <dgm:bulletEnabled val="1"/>
        </dgm:presLayoutVars>
      </dgm:prSet>
      <dgm:spPr/>
    </dgm:pt>
    <dgm:pt modelId="{9D998586-F7DA-1F47-97FE-5AF9CC2055FA}" type="pres">
      <dgm:prSet presAssocID="{DE0874FB-ACC3-7B4F-A519-CB949AD01B12}" presName="circ2" presStyleLbl="vennNode1" presStyleIdx="1" presStyleCnt="2" custScaleX="145826" custScaleY="100547" custLinFactNeighborX="-33339" custLinFactNeighborY="1837"/>
      <dgm:spPr/>
    </dgm:pt>
    <dgm:pt modelId="{47E77959-9070-064B-866F-2D1DD90326F0}" type="pres">
      <dgm:prSet presAssocID="{DE0874FB-ACC3-7B4F-A519-CB949AD01B12}" presName="circ2Tx" presStyleLbl="revTx" presStyleIdx="0" presStyleCnt="0">
        <dgm:presLayoutVars>
          <dgm:chMax val="0"/>
          <dgm:chPref val="0"/>
          <dgm:bulletEnabled val="1"/>
        </dgm:presLayoutVars>
      </dgm:prSet>
      <dgm:spPr/>
    </dgm:pt>
  </dgm:ptLst>
  <dgm:cxnLst>
    <dgm:cxn modelId="{E09E8457-E38C-FA4F-AB1B-5292B60DF4C4}" srcId="{4809D1E4-39EF-8943-BB4E-7BF6712DCA7F}" destId="{B1E63B88-0CA4-5C44-BF5B-CC7213847B4D}" srcOrd="0" destOrd="0" parTransId="{9CFEBC24-AB1F-504D-BA2F-8B0F40310E07}" sibTransId="{F69BE9D5-8589-2E4E-9015-E4ED26DEBE01}"/>
    <dgm:cxn modelId="{D833D0A0-71BA-3743-A674-7CFD0D142495}" type="presOf" srcId="{DE0874FB-ACC3-7B4F-A519-CB949AD01B12}" destId="{47E77959-9070-064B-866F-2D1DD90326F0}" srcOrd="1" destOrd="0" presId="urn:microsoft.com/office/officeart/2005/8/layout/venn1"/>
    <dgm:cxn modelId="{1AE1D6CA-84EA-8949-8AB8-36CD16DFBB9A}" type="presOf" srcId="{4809D1E4-39EF-8943-BB4E-7BF6712DCA7F}" destId="{518215BB-4E71-F448-BD08-98C282FEC9B1}" srcOrd="0" destOrd="0" presId="urn:microsoft.com/office/officeart/2005/8/layout/venn1"/>
    <dgm:cxn modelId="{A8326DCF-5912-314B-82ED-5A91749280E0}" srcId="{4809D1E4-39EF-8943-BB4E-7BF6712DCA7F}" destId="{DE0874FB-ACC3-7B4F-A519-CB949AD01B12}" srcOrd="1" destOrd="0" parTransId="{79CE2CAD-7738-F14E-B2B9-72B48A01A492}" sibTransId="{050465F9-4313-4842-BD72-49E5CE921A81}"/>
    <dgm:cxn modelId="{D42E16D8-E70F-FE41-A858-0D1BA3324FFF}" type="presOf" srcId="{B1E63B88-0CA4-5C44-BF5B-CC7213847B4D}" destId="{A0D46EEA-FD42-454E-A4BC-28B419289BE4}" srcOrd="1" destOrd="0" presId="urn:microsoft.com/office/officeart/2005/8/layout/venn1"/>
    <dgm:cxn modelId="{2084E3E7-90FF-AB4B-A97A-CABA5AB0C6B9}" type="presOf" srcId="{DE0874FB-ACC3-7B4F-A519-CB949AD01B12}" destId="{9D998586-F7DA-1F47-97FE-5AF9CC2055FA}" srcOrd="0" destOrd="0" presId="urn:microsoft.com/office/officeart/2005/8/layout/venn1"/>
    <dgm:cxn modelId="{40461BE8-DFC0-5643-B59C-86E0FBBBB7EB}" type="presOf" srcId="{B1E63B88-0CA4-5C44-BF5B-CC7213847B4D}" destId="{51A44770-30B3-7A4F-B89C-385729890080}" srcOrd="0" destOrd="0" presId="urn:microsoft.com/office/officeart/2005/8/layout/venn1"/>
    <dgm:cxn modelId="{33DA5B93-6730-7E48-A966-FF991C9B3FF5}" type="presParOf" srcId="{518215BB-4E71-F448-BD08-98C282FEC9B1}" destId="{51A44770-30B3-7A4F-B89C-385729890080}" srcOrd="0" destOrd="0" presId="urn:microsoft.com/office/officeart/2005/8/layout/venn1"/>
    <dgm:cxn modelId="{DFEC7BB4-CDB1-1242-8CCA-D04C9DC29163}" type="presParOf" srcId="{518215BB-4E71-F448-BD08-98C282FEC9B1}" destId="{A0D46EEA-FD42-454E-A4BC-28B419289BE4}" srcOrd="1" destOrd="0" presId="urn:microsoft.com/office/officeart/2005/8/layout/venn1"/>
    <dgm:cxn modelId="{D88DC218-CD31-0D4D-B358-1CF73E778F3B}" type="presParOf" srcId="{518215BB-4E71-F448-BD08-98C282FEC9B1}" destId="{9D998586-F7DA-1F47-97FE-5AF9CC2055FA}" srcOrd="2" destOrd="0" presId="urn:microsoft.com/office/officeart/2005/8/layout/venn1"/>
    <dgm:cxn modelId="{E88F6591-5ECD-3E42-B601-7828530217CB}" type="presParOf" srcId="{518215BB-4E71-F448-BD08-98C282FEC9B1}" destId="{47E77959-9070-064B-866F-2D1DD90326F0}" srcOrd="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9F2B6A0-B3B3-48F7-82CE-14209EFE2073}" type="doc">
      <dgm:prSet loTypeId="urn:microsoft.com/office/officeart/2016/7/layout/ChevronBlockProcess" loCatId="process" qsTypeId="urn:microsoft.com/office/officeart/2005/8/quickstyle/simple1" qsCatId="simple" csTypeId="urn:microsoft.com/office/officeart/2005/8/colors/colorful1" csCatId="colorful" phldr="1"/>
      <dgm:spPr/>
      <dgm:t>
        <a:bodyPr/>
        <a:lstStyle/>
        <a:p>
          <a:endParaRPr lang="en-US"/>
        </a:p>
      </dgm:t>
    </dgm:pt>
    <dgm:pt modelId="{C306291E-71A2-4B4C-BBB4-F598471C92A6}">
      <dgm:prSet/>
      <dgm:spPr/>
      <dgm:t>
        <a:bodyPr/>
        <a:lstStyle/>
        <a:p>
          <a:r>
            <a:rPr lang="en-US" dirty="0"/>
            <a:t>Address COVID Public Health</a:t>
          </a:r>
        </a:p>
      </dgm:t>
    </dgm:pt>
    <dgm:pt modelId="{5CA835AD-3105-4645-BEF9-CA19C464D394}" type="parTrans" cxnId="{61E7F9FF-88D6-440C-AD36-D692798322A4}">
      <dgm:prSet/>
      <dgm:spPr/>
      <dgm:t>
        <a:bodyPr/>
        <a:lstStyle/>
        <a:p>
          <a:endParaRPr lang="en-US"/>
        </a:p>
      </dgm:t>
    </dgm:pt>
    <dgm:pt modelId="{469B1202-E77C-49C4-8520-1042A0AB48EC}" type="sibTrans" cxnId="{61E7F9FF-88D6-440C-AD36-D692798322A4}">
      <dgm:prSet/>
      <dgm:spPr/>
      <dgm:t>
        <a:bodyPr/>
        <a:lstStyle/>
        <a:p>
          <a:endParaRPr lang="en-US"/>
        </a:p>
      </dgm:t>
    </dgm:pt>
    <dgm:pt modelId="{DEBEED55-D659-4075-976E-278CB2D976CF}">
      <dgm:prSet/>
      <dgm:spPr>
        <a:solidFill>
          <a:schemeClr val="accent2">
            <a:lumMod val="20000"/>
            <a:lumOff val="80000"/>
            <a:alpha val="90000"/>
          </a:schemeClr>
        </a:solidFill>
      </dgm:spPr>
      <dgm:t>
        <a:bodyPr/>
        <a:lstStyle/>
        <a:p>
          <a:r>
            <a:rPr lang="en-US" dirty="0"/>
            <a:t>Support public health expenditures, by funding COVID-19 mitigation efforts, medical expenses, behavioral healthcare, and certain public health and safety staff;</a:t>
          </a:r>
        </a:p>
      </dgm:t>
    </dgm:pt>
    <dgm:pt modelId="{8A46C02A-C502-463D-9AB7-2783AA60F35B}" type="parTrans" cxnId="{8494FC29-505A-4298-9B15-103674366B4B}">
      <dgm:prSet/>
      <dgm:spPr/>
      <dgm:t>
        <a:bodyPr/>
        <a:lstStyle/>
        <a:p>
          <a:endParaRPr lang="en-US"/>
        </a:p>
      </dgm:t>
    </dgm:pt>
    <dgm:pt modelId="{9BBC1EAC-F4F8-4863-A103-1ABCADC15FA1}" type="sibTrans" cxnId="{8494FC29-505A-4298-9B15-103674366B4B}">
      <dgm:prSet/>
      <dgm:spPr/>
      <dgm:t>
        <a:bodyPr/>
        <a:lstStyle/>
        <a:p>
          <a:endParaRPr lang="en-US"/>
        </a:p>
      </dgm:t>
    </dgm:pt>
    <dgm:pt modelId="{42765B5E-F977-4F1C-9F2F-0143FD5DC144}">
      <dgm:prSet/>
      <dgm:spPr>
        <a:solidFill>
          <a:schemeClr val="accent2"/>
        </a:solidFill>
      </dgm:spPr>
      <dgm:t>
        <a:bodyPr/>
        <a:lstStyle/>
        <a:p>
          <a:r>
            <a:rPr lang="en-US" dirty="0"/>
            <a:t>Address COVID Economic Impact</a:t>
          </a:r>
        </a:p>
      </dgm:t>
    </dgm:pt>
    <dgm:pt modelId="{E3BCD147-41D8-42E5-8642-98835B0874C7}" type="parTrans" cxnId="{4A2FF6AC-75D7-4696-B2F8-2D3D4F4D722C}">
      <dgm:prSet/>
      <dgm:spPr/>
      <dgm:t>
        <a:bodyPr/>
        <a:lstStyle/>
        <a:p>
          <a:endParaRPr lang="en-US"/>
        </a:p>
      </dgm:t>
    </dgm:pt>
    <dgm:pt modelId="{AD19C203-9EE7-4F80-8787-7F9EC2342BB7}" type="sibTrans" cxnId="{4A2FF6AC-75D7-4696-B2F8-2D3D4F4D722C}">
      <dgm:prSet/>
      <dgm:spPr/>
      <dgm:t>
        <a:bodyPr/>
        <a:lstStyle/>
        <a:p>
          <a:endParaRPr lang="en-US"/>
        </a:p>
      </dgm:t>
    </dgm:pt>
    <dgm:pt modelId="{2806B9E1-82F6-4D62-97CE-6CC406FCF973}">
      <dgm:prSet/>
      <dgm:spPr>
        <a:solidFill>
          <a:schemeClr val="accent2">
            <a:lumMod val="20000"/>
            <a:lumOff val="80000"/>
            <a:alpha val="90000"/>
          </a:schemeClr>
        </a:solidFill>
      </dgm:spPr>
      <dgm:t>
        <a:bodyPr/>
        <a:lstStyle/>
        <a:p>
          <a:r>
            <a:rPr lang="en-US" dirty="0"/>
            <a:t>Address negative economic impacts caused by the public health emergency, including economic harms to workers, households, small businesses, impacted industries, and the public sector;</a:t>
          </a:r>
        </a:p>
      </dgm:t>
    </dgm:pt>
    <dgm:pt modelId="{CE22A954-82B7-4A5F-BC4E-B914B3BAC21B}" type="parTrans" cxnId="{BDCCCA2F-7863-4B66-BFCE-7B4AF32223F8}">
      <dgm:prSet/>
      <dgm:spPr/>
      <dgm:t>
        <a:bodyPr/>
        <a:lstStyle/>
        <a:p>
          <a:endParaRPr lang="en-US"/>
        </a:p>
      </dgm:t>
    </dgm:pt>
    <dgm:pt modelId="{71A4059D-98DF-4527-BD0D-4715AF7D4FF4}" type="sibTrans" cxnId="{BDCCCA2F-7863-4B66-BFCE-7B4AF32223F8}">
      <dgm:prSet/>
      <dgm:spPr/>
      <dgm:t>
        <a:bodyPr/>
        <a:lstStyle/>
        <a:p>
          <a:endParaRPr lang="en-US"/>
        </a:p>
      </dgm:t>
    </dgm:pt>
    <dgm:pt modelId="{5190CF68-C99A-47B0-8BD2-A62733FDC3A4}">
      <dgm:prSet/>
      <dgm:spPr/>
      <dgm:t>
        <a:bodyPr/>
        <a:lstStyle/>
        <a:p>
          <a:r>
            <a:rPr lang="en-US" dirty="0"/>
            <a:t>Replace Lost Revenue</a:t>
          </a:r>
        </a:p>
      </dgm:t>
    </dgm:pt>
    <dgm:pt modelId="{87627752-9114-4E67-8C96-733AC165FA54}" type="parTrans" cxnId="{F03C01AC-9EE7-471F-9B20-51308B281981}">
      <dgm:prSet/>
      <dgm:spPr/>
      <dgm:t>
        <a:bodyPr/>
        <a:lstStyle/>
        <a:p>
          <a:endParaRPr lang="en-US"/>
        </a:p>
      </dgm:t>
    </dgm:pt>
    <dgm:pt modelId="{502861A1-E4F2-4231-B73F-B598CDE934E8}" type="sibTrans" cxnId="{F03C01AC-9EE7-471F-9B20-51308B281981}">
      <dgm:prSet/>
      <dgm:spPr/>
      <dgm:t>
        <a:bodyPr/>
        <a:lstStyle/>
        <a:p>
          <a:endParaRPr lang="en-US"/>
        </a:p>
      </dgm:t>
    </dgm:pt>
    <dgm:pt modelId="{EF3C040F-F4FC-49A9-85A2-00C41D23987A}">
      <dgm:prSet/>
      <dgm:spPr/>
      <dgm:t>
        <a:bodyPr/>
        <a:lstStyle/>
        <a:p>
          <a:r>
            <a:rPr lang="en-US"/>
            <a:t>Replace lost public sector revenue, using this funding to provide government services to the extent of the reduction in revenue experienced due to the pandemic;</a:t>
          </a:r>
        </a:p>
      </dgm:t>
    </dgm:pt>
    <dgm:pt modelId="{23E42291-CBC3-4394-8859-B4F2C80213BA}" type="parTrans" cxnId="{83CEFB6A-8B19-4CAD-A2D1-18D9446654BB}">
      <dgm:prSet/>
      <dgm:spPr/>
      <dgm:t>
        <a:bodyPr/>
        <a:lstStyle/>
        <a:p>
          <a:endParaRPr lang="en-US"/>
        </a:p>
      </dgm:t>
    </dgm:pt>
    <dgm:pt modelId="{A75D334B-E1DE-4E30-81C9-E94F99AF7B4F}" type="sibTrans" cxnId="{83CEFB6A-8B19-4CAD-A2D1-18D9446654BB}">
      <dgm:prSet/>
      <dgm:spPr/>
      <dgm:t>
        <a:bodyPr/>
        <a:lstStyle/>
        <a:p>
          <a:endParaRPr lang="en-US"/>
        </a:p>
      </dgm:t>
    </dgm:pt>
    <dgm:pt modelId="{80B743FD-DAC1-452E-963F-2A44621436EB}">
      <dgm:prSet/>
      <dgm:spPr/>
      <dgm:t>
        <a:bodyPr/>
        <a:lstStyle/>
        <a:p>
          <a:r>
            <a:rPr lang="en-US" dirty="0"/>
            <a:t>Premium Pay</a:t>
          </a:r>
        </a:p>
      </dgm:t>
    </dgm:pt>
    <dgm:pt modelId="{C95EA138-7D3D-4398-90E4-ED8EA99520D1}" type="parTrans" cxnId="{06E6CE12-292A-4495-8E89-F6BA76EFBCF5}">
      <dgm:prSet/>
      <dgm:spPr/>
      <dgm:t>
        <a:bodyPr/>
        <a:lstStyle/>
        <a:p>
          <a:endParaRPr lang="en-US"/>
        </a:p>
      </dgm:t>
    </dgm:pt>
    <dgm:pt modelId="{5368303A-7426-4F4B-B353-3C94FCACD0F0}" type="sibTrans" cxnId="{06E6CE12-292A-4495-8E89-F6BA76EFBCF5}">
      <dgm:prSet/>
      <dgm:spPr/>
      <dgm:t>
        <a:bodyPr/>
        <a:lstStyle/>
        <a:p>
          <a:endParaRPr lang="en-US"/>
        </a:p>
      </dgm:t>
    </dgm:pt>
    <dgm:pt modelId="{121BCF8A-FEA0-46FF-B3D4-EC9CC393A6BF}">
      <dgm:prSet/>
      <dgm:spPr/>
      <dgm:t>
        <a:bodyPr/>
        <a:lstStyle/>
        <a:p>
          <a:r>
            <a:rPr lang="en-US" dirty="0"/>
            <a:t>Provide premium pay for essential workers, offering additional support to those who have borne and will bear the greatest health risks because of their service in critical infrastructure sectors; and,</a:t>
          </a:r>
        </a:p>
      </dgm:t>
    </dgm:pt>
    <dgm:pt modelId="{4823108B-8FF0-40EF-B192-A9D98DE79E8E}" type="parTrans" cxnId="{7CF5E787-DC18-4EF0-AC33-7B925D6FDF86}">
      <dgm:prSet/>
      <dgm:spPr/>
      <dgm:t>
        <a:bodyPr/>
        <a:lstStyle/>
        <a:p>
          <a:endParaRPr lang="en-US"/>
        </a:p>
      </dgm:t>
    </dgm:pt>
    <dgm:pt modelId="{E2FC2231-6878-49E2-A4CC-8354BA517553}" type="sibTrans" cxnId="{7CF5E787-DC18-4EF0-AC33-7B925D6FDF86}">
      <dgm:prSet/>
      <dgm:spPr/>
      <dgm:t>
        <a:bodyPr/>
        <a:lstStyle/>
        <a:p>
          <a:endParaRPr lang="en-US"/>
        </a:p>
      </dgm:t>
    </dgm:pt>
    <dgm:pt modelId="{75E48C5C-D110-498D-81F0-08810ACF36C2}">
      <dgm:prSet/>
      <dgm:spPr/>
      <dgm:t>
        <a:bodyPr/>
        <a:lstStyle/>
        <a:p>
          <a:r>
            <a:rPr lang="en-US" dirty="0"/>
            <a:t>Infrastructure Investments</a:t>
          </a:r>
        </a:p>
      </dgm:t>
    </dgm:pt>
    <dgm:pt modelId="{EF799CDC-34BA-4957-946F-E468A8127E69}" type="parTrans" cxnId="{1A1A68A3-9A13-4D6C-9407-D750B592BE08}">
      <dgm:prSet/>
      <dgm:spPr/>
      <dgm:t>
        <a:bodyPr/>
        <a:lstStyle/>
        <a:p>
          <a:endParaRPr lang="en-US"/>
        </a:p>
      </dgm:t>
    </dgm:pt>
    <dgm:pt modelId="{F1F18BCF-E765-4CAC-9D9F-1C10B1D89AC2}" type="sibTrans" cxnId="{1A1A68A3-9A13-4D6C-9407-D750B592BE08}">
      <dgm:prSet/>
      <dgm:spPr/>
      <dgm:t>
        <a:bodyPr/>
        <a:lstStyle/>
        <a:p>
          <a:endParaRPr lang="en-US"/>
        </a:p>
      </dgm:t>
    </dgm:pt>
    <dgm:pt modelId="{A477AE83-EFB2-43F8-84F7-B49327322B3F}">
      <dgm:prSet/>
      <dgm:spPr/>
      <dgm:t>
        <a:bodyPr/>
        <a:lstStyle/>
        <a:p>
          <a:r>
            <a:rPr lang="en-US" dirty="0"/>
            <a:t>Invest in water, sewer, and broadband infrastructure, making necessary investments to improve access to clean drinking water, support vital wastewater and stormwater infrastructure, and to expand access to broadband internet.</a:t>
          </a:r>
        </a:p>
      </dgm:t>
    </dgm:pt>
    <dgm:pt modelId="{2D7F5BD0-809F-430B-BD36-4DF19A83EA5F}" type="parTrans" cxnId="{2D030579-1721-4E04-8223-C31234917585}">
      <dgm:prSet/>
      <dgm:spPr/>
      <dgm:t>
        <a:bodyPr/>
        <a:lstStyle/>
        <a:p>
          <a:endParaRPr lang="en-US"/>
        </a:p>
      </dgm:t>
    </dgm:pt>
    <dgm:pt modelId="{B39B8BBB-35B1-4646-BB44-5D54BE7A1444}" type="sibTrans" cxnId="{2D030579-1721-4E04-8223-C31234917585}">
      <dgm:prSet/>
      <dgm:spPr/>
      <dgm:t>
        <a:bodyPr/>
        <a:lstStyle/>
        <a:p>
          <a:endParaRPr lang="en-US"/>
        </a:p>
      </dgm:t>
    </dgm:pt>
    <dgm:pt modelId="{23B23AAB-F93F-EE49-9936-861AB41A4227}" type="pres">
      <dgm:prSet presAssocID="{B9F2B6A0-B3B3-48F7-82CE-14209EFE2073}" presName="Name0" presStyleCnt="0">
        <dgm:presLayoutVars>
          <dgm:dir/>
          <dgm:animLvl val="lvl"/>
          <dgm:resizeHandles val="exact"/>
        </dgm:presLayoutVars>
      </dgm:prSet>
      <dgm:spPr/>
    </dgm:pt>
    <dgm:pt modelId="{796C0EC0-334C-BD44-B039-ADD196596E21}" type="pres">
      <dgm:prSet presAssocID="{C306291E-71A2-4B4C-BBB4-F598471C92A6}" presName="composite" presStyleCnt="0"/>
      <dgm:spPr/>
    </dgm:pt>
    <dgm:pt modelId="{941D9EE3-138A-2C49-95B5-A0BDEF2BE1FD}" type="pres">
      <dgm:prSet presAssocID="{C306291E-71A2-4B4C-BBB4-F598471C92A6}" presName="parTx" presStyleLbl="alignNode1" presStyleIdx="0" presStyleCnt="5">
        <dgm:presLayoutVars>
          <dgm:chMax val="0"/>
          <dgm:chPref val="0"/>
        </dgm:presLayoutVars>
      </dgm:prSet>
      <dgm:spPr/>
    </dgm:pt>
    <dgm:pt modelId="{8C5BDF70-FA6F-4745-BDFA-25DFEF01B332}" type="pres">
      <dgm:prSet presAssocID="{C306291E-71A2-4B4C-BBB4-F598471C92A6}" presName="desTx" presStyleLbl="alignAccFollowNode1" presStyleIdx="0" presStyleCnt="5">
        <dgm:presLayoutVars/>
      </dgm:prSet>
      <dgm:spPr/>
    </dgm:pt>
    <dgm:pt modelId="{AA8C779D-955B-8E44-BF67-322E92B31E9B}" type="pres">
      <dgm:prSet presAssocID="{469B1202-E77C-49C4-8520-1042A0AB48EC}" presName="space" presStyleCnt="0"/>
      <dgm:spPr/>
    </dgm:pt>
    <dgm:pt modelId="{EFE1679B-8F16-FC40-827E-C8B5EC2AB598}" type="pres">
      <dgm:prSet presAssocID="{42765B5E-F977-4F1C-9F2F-0143FD5DC144}" presName="composite" presStyleCnt="0"/>
      <dgm:spPr/>
    </dgm:pt>
    <dgm:pt modelId="{4A212D91-B797-8541-98C9-D94CD4DDED61}" type="pres">
      <dgm:prSet presAssocID="{42765B5E-F977-4F1C-9F2F-0143FD5DC144}" presName="parTx" presStyleLbl="alignNode1" presStyleIdx="1" presStyleCnt="5">
        <dgm:presLayoutVars>
          <dgm:chMax val="0"/>
          <dgm:chPref val="0"/>
        </dgm:presLayoutVars>
      </dgm:prSet>
      <dgm:spPr/>
    </dgm:pt>
    <dgm:pt modelId="{3B8E883F-5E42-2F4F-A1E2-D116CBA92AE2}" type="pres">
      <dgm:prSet presAssocID="{42765B5E-F977-4F1C-9F2F-0143FD5DC144}" presName="desTx" presStyleLbl="alignAccFollowNode1" presStyleIdx="1" presStyleCnt="5">
        <dgm:presLayoutVars/>
      </dgm:prSet>
      <dgm:spPr/>
    </dgm:pt>
    <dgm:pt modelId="{FDFC14C8-F5B9-204D-9FCC-9DB45B5C42C4}" type="pres">
      <dgm:prSet presAssocID="{AD19C203-9EE7-4F80-8787-7F9EC2342BB7}" presName="space" presStyleCnt="0"/>
      <dgm:spPr/>
    </dgm:pt>
    <dgm:pt modelId="{003C9DAB-C709-0A48-BE92-75FDF48C9EA2}" type="pres">
      <dgm:prSet presAssocID="{5190CF68-C99A-47B0-8BD2-A62733FDC3A4}" presName="composite" presStyleCnt="0"/>
      <dgm:spPr/>
    </dgm:pt>
    <dgm:pt modelId="{7FBE1A6E-8C8F-0148-A6EC-927622A592C7}" type="pres">
      <dgm:prSet presAssocID="{5190CF68-C99A-47B0-8BD2-A62733FDC3A4}" presName="parTx" presStyleLbl="alignNode1" presStyleIdx="2" presStyleCnt="5">
        <dgm:presLayoutVars>
          <dgm:chMax val="0"/>
          <dgm:chPref val="0"/>
        </dgm:presLayoutVars>
      </dgm:prSet>
      <dgm:spPr/>
    </dgm:pt>
    <dgm:pt modelId="{97C05D14-0E22-0440-B9AD-FBE6B25C3072}" type="pres">
      <dgm:prSet presAssocID="{5190CF68-C99A-47B0-8BD2-A62733FDC3A4}" presName="desTx" presStyleLbl="alignAccFollowNode1" presStyleIdx="2" presStyleCnt="5">
        <dgm:presLayoutVars/>
      </dgm:prSet>
      <dgm:spPr/>
    </dgm:pt>
    <dgm:pt modelId="{DF7F4BE8-16C7-3847-A1AE-333DB705C6BA}" type="pres">
      <dgm:prSet presAssocID="{502861A1-E4F2-4231-B73F-B598CDE934E8}" presName="space" presStyleCnt="0"/>
      <dgm:spPr/>
    </dgm:pt>
    <dgm:pt modelId="{E480DC74-7F38-6B4B-B0FE-81397EA36F9D}" type="pres">
      <dgm:prSet presAssocID="{80B743FD-DAC1-452E-963F-2A44621436EB}" presName="composite" presStyleCnt="0"/>
      <dgm:spPr/>
    </dgm:pt>
    <dgm:pt modelId="{4E2C8E90-058E-8745-9F2B-DE195FE7DC24}" type="pres">
      <dgm:prSet presAssocID="{80B743FD-DAC1-452E-963F-2A44621436EB}" presName="parTx" presStyleLbl="alignNode1" presStyleIdx="3" presStyleCnt="5">
        <dgm:presLayoutVars>
          <dgm:chMax val="0"/>
          <dgm:chPref val="0"/>
        </dgm:presLayoutVars>
      </dgm:prSet>
      <dgm:spPr/>
    </dgm:pt>
    <dgm:pt modelId="{1351B30D-8E7D-8F44-87FA-983075A79468}" type="pres">
      <dgm:prSet presAssocID="{80B743FD-DAC1-452E-963F-2A44621436EB}" presName="desTx" presStyleLbl="alignAccFollowNode1" presStyleIdx="3" presStyleCnt="5">
        <dgm:presLayoutVars/>
      </dgm:prSet>
      <dgm:spPr/>
    </dgm:pt>
    <dgm:pt modelId="{A503A5CF-D1B5-EA4A-8241-8753B1A21CDD}" type="pres">
      <dgm:prSet presAssocID="{5368303A-7426-4F4B-B353-3C94FCACD0F0}" presName="space" presStyleCnt="0"/>
      <dgm:spPr/>
    </dgm:pt>
    <dgm:pt modelId="{1FEC3A4D-ECEE-0949-A02A-5148F04D21E9}" type="pres">
      <dgm:prSet presAssocID="{75E48C5C-D110-498D-81F0-08810ACF36C2}" presName="composite" presStyleCnt="0"/>
      <dgm:spPr/>
    </dgm:pt>
    <dgm:pt modelId="{4DB62EFE-D79C-E54D-A106-2E0B9E8D327F}" type="pres">
      <dgm:prSet presAssocID="{75E48C5C-D110-498D-81F0-08810ACF36C2}" presName="parTx" presStyleLbl="alignNode1" presStyleIdx="4" presStyleCnt="5">
        <dgm:presLayoutVars>
          <dgm:chMax val="0"/>
          <dgm:chPref val="0"/>
        </dgm:presLayoutVars>
      </dgm:prSet>
      <dgm:spPr/>
    </dgm:pt>
    <dgm:pt modelId="{FAD8B59C-FA04-B745-A415-4EAEEF5CFB65}" type="pres">
      <dgm:prSet presAssocID="{75E48C5C-D110-498D-81F0-08810ACF36C2}" presName="desTx" presStyleLbl="alignAccFollowNode1" presStyleIdx="4" presStyleCnt="5">
        <dgm:presLayoutVars/>
      </dgm:prSet>
      <dgm:spPr/>
    </dgm:pt>
  </dgm:ptLst>
  <dgm:cxnLst>
    <dgm:cxn modelId="{53DC4512-C8B1-5B4F-B905-2BD81CB63DCC}" type="presOf" srcId="{5190CF68-C99A-47B0-8BD2-A62733FDC3A4}" destId="{7FBE1A6E-8C8F-0148-A6EC-927622A592C7}" srcOrd="0" destOrd="0" presId="urn:microsoft.com/office/officeart/2016/7/layout/ChevronBlockProcess"/>
    <dgm:cxn modelId="{06E6CE12-292A-4495-8E89-F6BA76EFBCF5}" srcId="{B9F2B6A0-B3B3-48F7-82CE-14209EFE2073}" destId="{80B743FD-DAC1-452E-963F-2A44621436EB}" srcOrd="3" destOrd="0" parTransId="{C95EA138-7D3D-4398-90E4-ED8EA99520D1}" sibTransId="{5368303A-7426-4F4B-B353-3C94FCACD0F0}"/>
    <dgm:cxn modelId="{EF898A1D-72FB-D748-9641-E93038346551}" type="presOf" srcId="{EF3C040F-F4FC-49A9-85A2-00C41D23987A}" destId="{97C05D14-0E22-0440-B9AD-FBE6B25C3072}" srcOrd="0" destOrd="0" presId="urn:microsoft.com/office/officeart/2016/7/layout/ChevronBlockProcess"/>
    <dgm:cxn modelId="{5E6BD527-804D-6C4F-9FEA-361E4C4982F1}" type="presOf" srcId="{A477AE83-EFB2-43F8-84F7-B49327322B3F}" destId="{FAD8B59C-FA04-B745-A415-4EAEEF5CFB65}" srcOrd="0" destOrd="0" presId="urn:microsoft.com/office/officeart/2016/7/layout/ChevronBlockProcess"/>
    <dgm:cxn modelId="{8494FC29-505A-4298-9B15-103674366B4B}" srcId="{C306291E-71A2-4B4C-BBB4-F598471C92A6}" destId="{DEBEED55-D659-4075-976E-278CB2D976CF}" srcOrd="0" destOrd="0" parTransId="{8A46C02A-C502-463D-9AB7-2783AA60F35B}" sibTransId="{9BBC1EAC-F4F8-4863-A103-1ABCADC15FA1}"/>
    <dgm:cxn modelId="{BDCCCA2F-7863-4B66-BFCE-7B4AF32223F8}" srcId="{42765B5E-F977-4F1C-9F2F-0143FD5DC144}" destId="{2806B9E1-82F6-4D62-97CE-6CC406FCF973}" srcOrd="0" destOrd="0" parTransId="{CE22A954-82B7-4A5F-BC4E-B914B3BAC21B}" sibTransId="{71A4059D-98DF-4527-BD0D-4715AF7D4FF4}"/>
    <dgm:cxn modelId="{B1247C44-C6D1-BF49-957B-9F8748E54E74}" type="presOf" srcId="{121BCF8A-FEA0-46FF-B3D4-EC9CC393A6BF}" destId="{1351B30D-8E7D-8F44-87FA-983075A79468}" srcOrd="0" destOrd="0" presId="urn:microsoft.com/office/officeart/2016/7/layout/ChevronBlockProcess"/>
    <dgm:cxn modelId="{8301B268-1436-6C41-A81A-6848AB72EE1B}" type="presOf" srcId="{2806B9E1-82F6-4D62-97CE-6CC406FCF973}" destId="{3B8E883F-5E42-2F4F-A1E2-D116CBA92AE2}" srcOrd="0" destOrd="0" presId="urn:microsoft.com/office/officeart/2016/7/layout/ChevronBlockProcess"/>
    <dgm:cxn modelId="{83CEFB6A-8B19-4CAD-A2D1-18D9446654BB}" srcId="{5190CF68-C99A-47B0-8BD2-A62733FDC3A4}" destId="{EF3C040F-F4FC-49A9-85A2-00C41D23987A}" srcOrd="0" destOrd="0" parTransId="{23E42291-CBC3-4394-8859-B4F2C80213BA}" sibTransId="{A75D334B-E1DE-4E30-81C9-E94F99AF7B4F}"/>
    <dgm:cxn modelId="{2D030579-1721-4E04-8223-C31234917585}" srcId="{75E48C5C-D110-498D-81F0-08810ACF36C2}" destId="{A477AE83-EFB2-43F8-84F7-B49327322B3F}" srcOrd="0" destOrd="0" parTransId="{2D7F5BD0-809F-430B-BD36-4DF19A83EA5F}" sibTransId="{B39B8BBB-35B1-4646-BB44-5D54BE7A1444}"/>
    <dgm:cxn modelId="{7CF5E787-DC18-4EF0-AC33-7B925D6FDF86}" srcId="{80B743FD-DAC1-452E-963F-2A44621436EB}" destId="{121BCF8A-FEA0-46FF-B3D4-EC9CC393A6BF}" srcOrd="0" destOrd="0" parTransId="{4823108B-8FF0-40EF-B192-A9D98DE79E8E}" sibTransId="{E2FC2231-6878-49E2-A4CC-8354BA517553}"/>
    <dgm:cxn modelId="{1A1A68A3-9A13-4D6C-9407-D750B592BE08}" srcId="{B9F2B6A0-B3B3-48F7-82CE-14209EFE2073}" destId="{75E48C5C-D110-498D-81F0-08810ACF36C2}" srcOrd="4" destOrd="0" parTransId="{EF799CDC-34BA-4957-946F-E468A8127E69}" sibTransId="{F1F18BCF-E765-4CAC-9D9F-1C10B1D89AC2}"/>
    <dgm:cxn modelId="{447B44A6-3A6F-484B-BBFD-08C4BA8F1ADE}" type="presOf" srcId="{DEBEED55-D659-4075-976E-278CB2D976CF}" destId="{8C5BDF70-FA6F-4745-BDFA-25DFEF01B332}" srcOrd="0" destOrd="0" presId="urn:microsoft.com/office/officeart/2016/7/layout/ChevronBlockProcess"/>
    <dgm:cxn modelId="{F03C01AC-9EE7-471F-9B20-51308B281981}" srcId="{B9F2B6A0-B3B3-48F7-82CE-14209EFE2073}" destId="{5190CF68-C99A-47B0-8BD2-A62733FDC3A4}" srcOrd="2" destOrd="0" parTransId="{87627752-9114-4E67-8C96-733AC165FA54}" sibTransId="{502861A1-E4F2-4231-B73F-B598CDE934E8}"/>
    <dgm:cxn modelId="{4A2FF6AC-75D7-4696-B2F8-2D3D4F4D722C}" srcId="{B9F2B6A0-B3B3-48F7-82CE-14209EFE2073}" destId="{42765B5E-F977-4F1C-9F2F-0143FD5DC144}" srcOrd="1" destOrd="0" parTransId="{E3BCD147-41D8-42E5-8642-98835B0874C7}" sibTransId="{AD19C203-9EE7-4F80-8787-7F9EC2342BB7}"/>
    <dgm:cxn modelId="{6851C8AD-0E4A-004C-AEFD-84A08EB9EDC8}" type="presOf" srcId="{42765B5E-F977-4F1C-9F2F-0143FD5DC144}" destId="{4A212D91-B797-8541-98C9-D94CD4DDED61}" srcOrd="0" destOrd="0" presId="urn:microsoft.com/office/officeart/2016/7/layout/ChevronBlockProcess"/>
    <dgm:cxn modelId="{3058F9B6-EB14-3043-96E7-D6364509812B}" type="presOf" srcId="{C306291E-71A2-4B4C-BBB4-F598471C92A6}" destId="{941D9EE3-138A-2C49-95B5-A0BDEF2BE1FD}" srcOrd="0" destOrd="0" presId="urn:microsoft.com/office/officeart/2016/7/layout/ChevronBlockProcess"/>
    <dgm:cxn modelId="{5E22CAC8-4E26-8745-AFC0-B9486739FAC3}" type="presOf" srcId="{75E48C5C-D110-498D-81F0-08810ACF36C2}" destId="{4DB62EFE-D79C-E54D-A106-2E0B9E8D327F}" srcOrd="0" destOrd="0" presId="urn:microsoft.com/office/officeart/2016/7/layout/ChevronBlockProcess"/>
    <dgm:cxn modelId="{612843F3-CE40-5E4F-9EC0-47396B510592}" type="presOf" srcId="{80B743FD-DAC1-452E-963F-2A44621436EB}" destId="{4E2C8E90-058E-8745-9F2B-DE195FE7DC24}" srcOrd="0" destOrd="0" presId="urn:microsoft.com/office/officeart/2016/7/layout/ChevronBlockProcess"/>
    <dgm:cxn modelId="{55E436F6-36A7-7747-818C-BB49D149BA08}" type="presOf" srcId="{B9F2B6A0-B3B3-48F7-82CE-14209EFE2073}" destId="{23B23AAB-F93F-EE49-9936-861AB41A4227}" srcOrd="0" destOrd="0" presId="urn:microsoft.com/office/officeart/2016/7/layout/ChevronBlockProcess"/>
    <dgm:cxn modelId="{61E7F9FF-88D6-440C-AD36-D692798322A4}" srcId="{B9F2B6A0-B3B3-48F7-82CE-14209EFE2073}" destId="{C306291E-71A2-4B4C-BBB4-F598471C92A6}" srcOrd="0" destOrd="0" parTransId="{5CA835AD-3105-4645-BEF9-CA19C464D394}" sibTransId="{469B1202-E77C-49C4-8520-1042A0AB48EC}"/>
    <dgm:cxn modelId="{6AA89AA1-17AA-5748-94A2-0EADD18E7D9F}" type="presParOf" srcId="{23B23AAB-F93F-EE49-9936-861AB41A4227}" destId="{796C0EC0-334C-BD44-B039-ADD196596E21}" srcOrd="0" destOrd="0" presId="urn:microsoft.com/office/officeart/2016/7/layout/ChevronBlockProcess"/>
    <dgm:cxn modelId="{B7CE7BD4-EED8-7146-8965-1106DAE9C19B}" type="presParOf" srcId="{796C0EC0-334C-BD44-B039-ADD196596E21}" destId="{941D9EE3-138A-2C49-95B5-A0BDEF2BE1FD}" srcOrd="0" destOrd="0" presId="urn:microsoft.com/office/officeart/2016/7/layout/ChevronBlockProcess"/>
    <dgm:cxn modelId="{89C98652-FE73-5542-AF43-463B0E31067A}" type="presParOf" srcId="{796C0EC0-334C-BD44-B039-ADD196596E21}" destId="{8C5BDF70-FA6F-4745-BDFA-25DFEF01B332}" srcOrd="1" destOrd="0" presId="urn:microsoft.com/office/officeart/2016/7/layout/ChevronBlockProcess"/>
    <dgm:cxn modelId="{2FB89FA0-3D66-3B49-AE1F-6D152C5E56C7}" type="presParOf" srcId="{23B23AAB-F93F-EE49-9936-861AB41A4227}" destId="{AA8C779D-955B-8E44-BF67-322E92B31E9B}" srcOrd="1" destOrd="0" presId="urn:microsoft.com/office/officeart/2016/7/layout/ChevronBlockProcess"/>
    <dgm:cxn modelId="{EACB76D7-3427-524C-9CC3-50233BD368DD}" type="presParOf" srcId="{23B23AAB-F93F-EE49-9936-861AB41A4227}" destId="{EFE1679B-8F16-FC40-827E-C8B5EC2AB598}" srcOrd="2" destOrd="0" presId="urn:microsoft.com/office/officeart/2016/7/layout/ChevronBlockProcess"/>
    <dgm:cxn modelId="{D2BFC6A0-97CB-1A4D-AC66-04FE5F5551E5}" type="presParOf" srcId="{EFE1679B-8F16-FC40-827E-C8B5EC2AB598}" destId="{4A212D91-B797-8541-98C9-D94CD4DDED61}" srcOrd="0" destOrd="0" presId="urn:microsoft.com/office/officeart/2016/7/layout/ChevronBlockProcess"/>
    <dgm:cxn modelId="{95503AA1-1A49-0E48-8CBF-EC4C8E941A69}" type="presParOf" srcId="{EFE1679B-8F16-FC40-827E-C8B5EC2AB598}" destId="{3B8E883F-5E42-2F4F-A1E2-D116CBA92AE2}" srcOrd="1" destOrd="0" presId="urn:microsoft.com/office/officeart/2016/7/layout/ChevronBlockProcess"/>
    <dgm:cxn modelId="{FD403FBB-4C09-574C-A2E1-4C1B94A46214}" type="presParOf" srcId="{23B23AAB-F93F-EE49-9936-861AB41A4227}" destId="{FDFC14C8-F5B9-204D-9FCC-9DB45B5C42C4}" srcOrd="3" destOrd="0" presId="urn:microsoft.com/office/officeart/2016/7/layout/ChevronBlockProcess"/>
    <dgm:cxn modelId="{368D660C-2133-4B41-85B1-8453F3D66E22}" type="presParOf" srcId="{23B23AAB-F93F-EE49-9936-861AB41A4227}" destId="{003C9DAB-C709-0A48-BE92-75FDF48C9EA2}" srcOrd="4" destOrd="0" presId="urn:microsoft.com/office/officeart/2016/7/layout/ChevronBlockProcess"/>
    <dgm:cxn modelId="{4D6AC2DA-C9B5-A346-BFEB-B9BA828936C5}" type="presParOf" srcId="{003C9DAB-C709-0A48-BE92-75FDF48C9EA2}" destId="{7FBE1A6E-8C8F-0148-A6EC-927622A592C7}" srcOrd="0" destOrd="0" presId="urn:microsoft.com/office/officeart/2016/7/layout/ChevronBlockProcess"/>
    <dgm:cxn modelId="{74A20B3A-39B4-FD4C-A715-154D45D79B09}" type="presParOf" srcId="{003C9DAB-C709-0A48-BE92-75FDF48C9EA2}" destId="{97C05D14-0E22-0440-B9AD-FBE6B25C3072}" srcOrd="1" destOrd="0" presId="urn:microsoft.com/office/officeart/2016/7/layout/ChevronBlockProcess"/>
    <dgm:cxn modelId="{86E5FDA3-44CE-874F-84DD-188BECDAF4BE}" type="presParOf" srcId="{23B23AAB-F93F-EE49-9936-861AB41A4227}" destId="{DF7F4BE8-16C7-3847-A1AE-333DB705C6BA}" srcOrd="5" destOrd="0" presId="urn:microsoft.com/office/officeart/2016/7/layout/ChevronBlockProcess"/>
    <dgm:cxn modelId="{659088D2-95BC-3A41-97AA-CFE939617EAC}" type="presParOf" srcId="{23B23AAB-F93F-EE49-9936-861AB41A4227}" destId="{E480DC74-7F38-6B4B-B0FE-81397EA36F9D}" srcOrd="6" destOrd="0" presId="urn:microsoft.com/office/officeart/2016/7/layout/ChevronBlockProcess"/>
    <dgm:cxn modelId="{EE90BBE8-C7E9-244D-925E-4BABC9978C6D}" type="presParOf" srcId="{E480DC74-7F38-6B4B-B0FE-81397EA36F9D}" destId="{4E2C8E90-058E-8745-9F2B-DE195FE7DC24}" srcOrd="0" destOrd="0" presId="urn:microsoft.com/office/officeart/2016/7/layout/ChevronBlockProcess"/>
    <dgm:cxn modelId="{7512FCDC-D476-1D4C-B61F-CDF6B2C0BE24}" type="presParOf" srcId="{E480DC74-7F38-6B4B-B0FE-81397EA36F9D}" destId="{1351B30D-8E7D-8F44-87FA-983075A79468}" srcOrd="1" destOrd="0" presId="urn:microsoft.com/office/officeart/2016/7/layout/ChevronBlockProcess"/>
    <dgm:cxn modelId="{0ED79531-FCB8-B24B-B660-81F0A23D6D57}" type="presParOf" srcId="{23B23AAB-F93F-EE49-9936-861AB41A4227}" destId="{A503A5CF-D1B5-EA4A-8241-8753B1A21CDD}" srcOrd="7" destOrd="0" presId="urn:microsoft.com/office/officeart/2016/7/layout/ChevronBlockProcess"/>
    <dgm:cxn modelId="{F36390F9-5666-2443-BDDF-B36A98255137}" type="presParOf" srcId="{23B23AAB-F93F-EE49-9936-861AB41A4227}" destId="{1FEC3A4D-ECEE-0949-A02A-5148F04D21E9}" srcOrd="8" destOrd="0" presId="urn:microsoft.com/office/officeart/2016/7/layout/ChevronBlockProcess"/>
    <dgm:cxn modelId="{A4084584-B214-2341-93A4-F8A135700DC5}" type="presParOf" srcId="{1FEC3A4D-ECEE-0949-A02A-5148F04D21E9}" destId="{4DB62EFE-D79C-E54D-A106-2E0B9E8D327F}" srcOrd="0" destOrd="0" presId="urn:microsoft.com/office/officeart/2016/7/layout/ChevronBlockProcess"/>
    <dgm:cxn modelId="{A48975CC-9B2F-0E45-9702-A93C75EA1C25}" type="presParOf" srcId="{1FEC3A4D-ECEE-0949-A02A-5148F04D21E9}" destId="{FAD8B59C-FA04-B745-A415-4EAEEF5CFB65}" srcOrd="1" destOrd="0" presId="urn:microsoft.com/office/officeart/2016/7/layout/ChevronBlock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756CCA5-B387-4077-9216-2229C278A0AD}"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59FE127D-E6FE-40BE-A435-9A65EEFE3E47}">
      <dgm:prSet/>
      <dgm:spPr/>
      <dgm:t>
        <a:bodyPr/>
        <a:lstStyle/>
        <a:p>
          <a:r>
            <a:rPr lang="en-US" dirty="0"/>
            <a:t>Accounting answer:</a:t>
          </a:r>
        </a:p>
        <a:p>
          <a:r>
            <a:rPr lang="en-US" dirty="0"/>
            <a:t>A local government may aggregate expenditures</a:t>
          </a:r>
        </a:p>
      </dgm:t>
    </dgm:pt>
    <dgm:pt modelId="{CBC79BBA-E847-41F8-A04B-11C73AADBD4D}" type="parTrans" cxnId="{D8C33A35-4E91-4446-BEDF-01A75B4E0CE4}">
      <dgm:prSet/>
      <dgm:spPr/>
      <dgm:t>
        <a:bodyPr/>
        <a:lstStyle/>
        <a:p>
          <a:endParaRPr lang="en-US"/>
        </a:p>
      </dgm:t>
    </dgm:pt>
    <dgm:pt modelId="{2B3830BE-AB78-4220-BD6F-AFF92CB9EDF9}" type="sibTrans" cxnId="{D8C33A35-4E91-4446-BEDF-01A75B4E0CE4}">
      <dgm:prSet/>
      <dgm:spPr/>
      <dgm:t>
        <a:bodyPr/>
        <a:lstStyle/>
        <a:p>
          <a:endParaRPr lang="en-US"/>
        </a:p>
      </dgm:t>
    </dgm:pt>
    <dgm:pt modelId="{BEE485D6-C1DA-435E-A659-B2561F2AA4DD}">
      <dgm:prSet/>
      <dgm:spPr/>
      <dgm:t>
        <a:bodyPr/>
        <a:lstStyle/>
        <a:p>
          <a:r>
            <a:rPr lang="en-US" dirty="0"/>
            <a:t>US Treasury Report considerations:</a:t>
          </a:r>
        </a:p>
        <a:p>
          <a:r>
            <a:rPr lang="en-US" dirty="0"/>
            <a:t>A local government must have a way to track expenditures by project and by US Treasury Expenditure Code to complete the required reports. More info on reporting requirements </a:t>
          </a:r>
          <a:r>
            <a:rPr lang="en-US" b="1" dirty="0">
              <a:hlinkClick xmlns:r="http://schemas.openxmlformats.org/officeDocument/2006/relationships" r:id="rId1"/>
            </a:rPr>
            <a:t>here</a:t>
          </a:r>
          <a:r>
            <a:rPr lang="en-US" dirty="0"/>
            <a:t>.</a:t>
          </a:r>
        </a:p>
      </dgm:t>
    </dgm:pt>
    <dgm:pt modelId="{BE97E6B9-7EE9-4680-9B97-FAD836015C20}" type="parTrans" cxnId="{B6278598-F8DB-4F3F-9B23-7A94232B0BC0}">
      <dgm:prSet/>
      <dgm:spPr/>
      <dgm:t>
        <a:bodyPr/>
        <a:lstStyle/>
        <a:p>
          <a:endParaRPr lang="en-US"/>
        </a:p>
      </dgm:t>
    </dgm:pt>
    <dgm:pt modelId="{4D0296CF-825C-4954-9C47-CAB817CCB270}" type="sibTrans" cxnId="{B6278598-F8DB-4F3F-9B23-7A94232B0BC0}">
      <dgm:prSet/>
      <dgm:spPr/>
      <dgm:t>
        <a:bodyPr/>
        <a:lstStyle/>
        <a:p>
          <a:endParaRPr lang="en-US"/>
        </a:p>
      </dgm:t>
    </dgm:pt>
    <dgm:pt modelId="{CFCA4FE0-C15F-0A4C-BB8E-77D47BCF1082}" type="pres">
      <dgm:prSet presAssocID="{0756CCA5-B387-4077-9216-2229C278A0AD}" presName="vert0" presStyleCnt="0">
        <dgm:presLayoutVars>
          <dgm:dir/>
          <dgm:animOne val="branch"/>
          <dgm:animLvl val="lvl"/>
        </dgm:presLayoutVars>
      </dgm:prSet>
      <dgm:spPr/>
    </dgm:pt>
    <dgm:pt modelId="{08171038-7BB4-3A4F-A555-18853485637F}" type="pres">
      <dgm:prSet presAssocID="{59FE127D-E6FE-40BE-A435-9A65EEFE3E47}" presName="thickLine" presStyleLbl="alignNode1" presStyleIdx="0" presStyleCnt="2"/>
      <dgm:spPr/>
    </dgm:pt>
    <dgm:pt modelId="{1BE629C3-E63E-1A4E-90F7-2B898983E12C}" type="pres">
      <dgm:prSet presAssocID="{59FE127D-E6FE-40BE-A435-9A65EEFE3E47}" presName="horz1" presStyleCnt="0"/>
      <dgm:spPr/>
    </dgm:pt>
    <dgm:pt modelId="{3207BDDD-046E-1148-94BE-60702FE7A808}" type="pres">
      <dgm:prSet presAssocID="{59FE127D-E6FE-40BE-A435-9A65EEFE3E47}" presName="tx1" presStyleLbl="revTx" presStyleIdx="0" presStyleCnt="2"/>
      <dgm:spPr/>
    </dgm:pt>
    <dgm:pt modelId="{6037F32D-E316-9446-8661-996E13A0CA16}" type="pres">
      <dgm:prSet presAssocID="{59FE127D-E6FE-40BE-A435-9A65EEFE3E47}" presName="vert1" presStyleCnt="0"/>
      <dgm:spPr/>
    </dgm:pt>
    <dgm:pt modelId="{AEE47157-0CE9-B244-852E-BF8E6F423EFD}" type="pres">
      <dgm:prSet presAssocID="{BEE485D6-C1DA-435E-A659-B2561F2AA4DD}" presName="thickLine" presStyleLbl="alignNode1" presStyleIdx="1" presStyleCnt="2"/>
      <dgm:spPr/>
    </dgm:pt>
    <dgm:pt modelId="{BFB90FFA-681E-B642-B884-3DDDDA9C808D}" type="pres">
      <dgm:prSet presAssocID="{BEE485D6-C1DA-435E-A659-B2561F2AA4DD}" presName="horz1" presStyleCnt="0"/>
      <dgm:spPr/>
    </dgm:pt>
    <dgm:pt modelId="{32A4D78D-C95D-E84F-82A4-80E07C70F60A}" type="pres">
      <dgm:prSet presAssocID="{BEE485D6-C1DA-435E-A659-B2561F2AA4DD}" presName="tx1" presStyleLbl="revTx" presStyleIdx="1" presStyleCnt="2"/>
      <dgm:spPr/>
    </dgm:pt>
    <dgm:pt modelId="{2C475182-1206-0A49-A374-0B9B90586951}" type="pres">
      <dgm:prSet presAssocID="{BEE485D6-C1DA-435E-A659-B2561F2AA4DD}" presName="vert1" presStyleCnt="0"/>
      <dgm:spPr/>
    </dgm:pt>
  </dgm:ptLst>
  <dgm:cxnLst>
    <dgm:cxn modelId="{D8C33A35-4E91-4446-BEDF-01A75B4E0CE4}" srcId="{0756CCA5-B387-4077-9216-2229C278A0AD}" destId="{59FE127D-E6FE-40BE-A435-9A65EEFE3E47}" srcOrd="0" destOrd="0" parTransId="{CBC79BBA-E847-41F8-A04B-11C73AADBD4D}" sibTransId="{2B3830BE-AB78-4220-BD6F-AFF92CB9EDF9}"/>
    <dgm:cxn modelId="{DEFB503E-E971-884E-81C0-10E4A918A262}" type="presOf" srcId="{59FE127D-E6FE-40BE-A435-9A65EEFE3E47}" destId="{3207BDDD-046E-1148-94BE-60702FE7A808}" srcOrd="0" destOrd="0" presId="urn:microsoft.com/office/officeart/2008/layout/LinedList"/>
    <dgm:cxn modelId="{B6278598-F8DB-4F3F-9B23-7A94232B0BC0}" srcId="{0756CCA5-B387-4077-9216-2229C278A0AD}" destId="{BEE485D6-C1DA-435E-A659-B2561F2AA4DD}" srcOrd="1" destOrd="0" parTransId="{BE97E6B9-7EE9-4680-9B97-FAD836015C20}" sibTransId="{4D0296CF-825C-4954-9C47-CAB817CCB270}"/>
    <dgm:cxn modelId="{B3F26EC0-BCAE-B54D-8CBA-64DA03048651}" type="presOf" srcId="{BEE485D6-C1DA-435E-A659-B2561F2AA4DD}" destId="{32A4D78D-C95D-E84F-82A4-80E07C70F60A}" srcOrd="0" destOrd="0" presId="urn:microsoft.com/office/officeart/2008/layout/LinedList"/>
    <dgm:cxn modelId="{214EB3F4-364F-8D47-83CD-ED8B96F68D28}" type="presOf" srcId="{0756CCA5-B387-4077-9216-2229C278A0AD}" destId="{CFCA4FE0-C15F-0A4C-BB8E-77D47BCF1082}" srcOrd="0" destOrd="0" presId="urn:microsoft.com/office/officeart/2008/layout/LinedList"/>
    <dgm:cxn modelId="{998CB1F9-61BB-AD4B-9A59-71ACD925F454}" type="presParOf" srcId="{CFCA4FE0-C15F-0A4C-BB8E-77D47BCF1082}" destId="{08171038-7BB4-3A4F-A555-18853485637F}" srcOrd="0" destOrd="0" presId="urn:microsoft.com/office/officeart/2008/layout/LinedList"/>
    <dgm:cxn modelId="{322C512F-98A8-694D-95DA-B04799C89DBD}" type="presParOf" srcId="{CFCA4FE0-C15F-0A4C-BB8E-77D47BCF1082}" destId="{1BE629C3-E63E-1A4E-90F7-2B898983E12C}" srcOrd="1" destOrd="0" presId="urn:microsoft.com/office/officeart/2008/layout/LinedList"/>
    <dgm:cxn modelId="{9CB1C00A-D34B-A44C-A51F-0503AFCF6F34}" type="presParOf" srcId="{1BE629C3-E63E-1A4E-90F7-2B898983E12C}" destId="{3207BDDD-046E-1148-94BE-60702FE7A808}" srcOrd="0" destOrd="0" presId="urn:microsoft.com/office/officeart/2008/layout/LinedList"/>
    <dgm:cxn modelId="{A4C079C6-3EFD-E74A-AC59-5BEF5A2B02DB}" type="presParOf" srcId="{1BE629C3-E63E-1A4E-90F7-2B898983E12C}" destId="{6037F32D-E316-9446-8661-996E13A0CA16}" srcOrd="1" destOrd="0" presId="urn:microsoft.com/office/officeart/2008/layout/LinedList"/>
    <dgm:cxn modelId="{0E8C36AE-FA87-8147-BEBD-4F256762594D}" type="presParOf" srcId="{CFCA4FE0-C15F-0A4C-BB8E-77D47BCF1082}" destId="{AEE47157-0CE9-B244-852E-BF8E6F423EFD}" srcOrd="2" destOrd="0" presId="urn:microsoft.com/office/officeart/2008/layout/LinedList"/>
    <dgm:cxn modelId="{E290362E-DB18-8845-8969-0A1525405965}" type="presParOf" srcId="{CFCA4FE0-C15F-0A4C-BB8E-77D47BCF1082}" destId="{BFB90FFA-681E-B642-B884-3DDDDA9C808D}" srcOrd="3" destOrd="0" presId="urn:microsoft.com/office/officeart/2008/layout/LinedList"/>
    <dgm:cxn modelId="{FF51D84A-41C3-C844-A6F8-ED96EF54D2DC}" type="presParOf" srcId="{BFB90FFA-681E-B642-B884-3DDDDA9C808D}" destId="{32A4D78D-C95D-E84F-82A4-80E07C70F60A}" srcOrd="0" destOrd="0" presId="urn:microsoft.com/office/officeart/2008/layout/LinedList"/>
    <dgm:cxn modelId="{5ADEEF24-50D6-EA46-904B-3F223E06DDD8}" type="presParOf" srcId="{BFB90FFA-681E-B642-B884-3DDDDA9C808D}" destId="{2C475182-1206-0A49-A374-0B9B90586951}"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9AD4DF7-0033-435B-9243-3D2967935C08}" type="doc">
      <dgm:prSet loTypeId="urn:microsoft.com/office/officeart/2016/7/layout/LinearArrowProcessNumbered" loCatId="process" qsTypeId="urn:microsoft.com/office/officeart/2005/8/quickstyle/simple1" qsCatId="simple" csTypeId="urn:microsoft.com/office/officeart/2005/8/colors/colorful1" csCatId="colorful" phldr="1"/>
      <dgm:spPr/>
      <dgm:t>
        <a:bodyPr/>
        <a:lstStyle/>
        <a:p>
          <a:endParaRPr lang="en-US"/>
        </a:p>
      </dgm:t>
    </dgm:pt>
    <dgm:pt modelId="{7625FA34-DF0C-45E9-92B3-D8EDB7D2F925}">
      <dgm:prSet custT="1"/>
      <dgm:spPr/>
      <dgm:t>
        <a:bodyPr/>
        <a:lstStyle/>
        <a:p>
          <a:pPr algn="ctr"/>
          <a:r>
            <a:rPr lang="en-US" sz="1600" dirty="0"/>
            <a:t>Identify potential program or project</a:t>
          </a:r>
        </a:p>
      </dgm:t>
    </dgm:pt>
    <dgm:pt modelId="{BB0ED2EB-A7C1-4FCF-BB75-5F4D52592324}" type="parTrans" cxnId="{90C466CA-28F6-4DF9-A5F1-088CBD036AD9}">
      <dgm:prSet/>
      <dgm:spPr/>
      <dgm:t>
        <a:bodyPr/>
        <a:lstStyle/>
        <a:p>
          <a:endParaRPr lang="en-US"/>
        </a:p>
      </dgm:t>
    </dgm:pt>
    <dgm:pt modelId="{A14D0896-F9EF-408D-B45A-0F7174BF467F}" type="sibTrans" cxnId="{90C466CA-28F6-4DF9-A5F1-088CBD036AD9}">
      <dgm:prSet phldrT="1" phldr="0"/>
      <dgm:spPr/>
      <dgm:t>
        <a:bodyPr/>
        <a:lstStyle/>
        <a:p>
          <a:r>
            <a:rPr lang="en-US"/>
            <a:t>1</a:t>
          </a:r>
        </a:p>
      </dgm:t>
    </dgm:pt>
    <dgm:pt modelId="{8952435F-44F0-4FAD-860A-0594CCDB8D3E}">
      <dgm:prSet custT="1"/>
      <dgm:spPr/>
      <dgm:t>
        <a:bodyPr/>
        <a:lstStyle/>
        <a:p>
          <a:pPr algn="ctr"/>
          <a:r>
            <a:rPr lang="en-US" sz="1600" dirty="0"/>
            <a:t>Identify state law authority</a:t>
          </a:r>
        </a:p>
      </dgm:t>
    </dgm:pt>
    <dgm:pt modelId="{C951A078-14AB-4D69-99C3-FEACE3722513}" type="parTrans" cxnId="{CD5157F2-A7B0-4656-9248-E64739A5CAEA}">
      <dgm:prSet/>
      <dgm:spPr/>
      <dgm:t>
        <a:bodyPr/>
        <a:lstStyle/>
        <a:p>
          <a:endParaRPr lang="en-US"/>
        </a:p>
      </dgm:t>
    </dgm:pt>
    <dgm:pt modelId="{848F29A3-7BCE-4D30-8828-B77331180651}" type="sibTrans" cxnId="{CD5157F2-A7B0-4656-9248-E64739A5CAEA}">
      <dgm:prSet phldrT="2" phldr="0"/>
      <dgm:spPr/>
      <dgm:t>
        <a:bodyPr/>
        <a:lstStyle/>
        <a:p>
          <a:r>
            <a:rPr lang="en-US"/>
            <a:t>2</a:t>
          </a:r>
        </a:p>
      </dgm:t>
    </dgm:pt>
    <dgm:pt modelId="{455ADCC0-6CE1-4103-BA42-4580B1A034B7}">
      <dgm:prSet custT="1"/>
      <dgm:spPr/>
      <dgm:t>
        <a:bodyPr/>
        <a:lstStyle/>
        <a:p>
          <a:pPr algn="ctr"/>
          <a:r>
            <a:rPr lang="en-US" sz="1600" dirty="0"/>
            <a:t>Identify ARP category</a:t>
          </a:r>
        </a:p>
      </dgm:t>
    </dgm:pt>
    <dgm:pt modelId="{62E30170-50BB-4FE5-97D2-2ECD1B34A1C7}" type="parTrans" cxnId="{18C663A8-A20F-4A80-BA0B-D0120153F1DF}">
      <dgm:prSet/>
      <dgm:spPr/>
      <dgm:t>
        <a:bodyPr/>
        <a:lstStyle/>
        <a:p>
          <a:endParaRPr lang="en-US"/>
        </a:p>
      </dgm:t>
    </dgm:pt>
    <dgm:pt modelId="{9C6A4937-570F-4E15-807C-0DE4C500E822}" type="sibTrans" cxnId="{18C663A8-A20F-4A80-BA0B-D0120153F1DF}">
      <dgm:prSet phldrT="3" phldr="0"/>
      <dgm:spPr/>
      <dgm:t>
        <a:bodyPr/>
        <a:lstStyle/>
        <a:p>
          <a:r>
            <a:rPr lang="en-US"/>
            <a:t>3</a:t>
          </a:r>
        </a:p>
      </dgm:t>
    </dgm:pt>
    <dgm:pt modelId="{8E112C42-8151-425A-A7D1-BC31101F0138}">
      <dgm:prSet custT="1"/>
      <dgm:spPr/>
      <dgm:t>
        <a:bodyPr/>
        <a:lstStyle/>
        <a:p>
          <a:pPr algn="ctr"/>
          <a:r>
            <a:rPr lang="en-US" sz="1600" dirty="0"/>
            <a:t>Look for specific guidance from US Treasury (IFR and/or FAQs)</a:t>
          </a:r>
        </a:p>
      </dgm:t>
    </dgm:pt>
    <dgm:pt modelId="{4CC90879-8A31-4DFF-8A12-1F5E7F0EDA56}" type="parTrans" cxnId="{EEA4FCB8-AF84-445D-AFE5-186DC5A13A73}">
      <dgm:prSet/>
      <dgm:spPr/>
      <dgm:t>
        <a:bodyPr/>
        <a:lstStyle/>
        <a:p>
          <a:endParaRPr lang="en-US"/>
        </a:p>
      </dgm:t>
    </dgm:pt>
    <dgm:pt modelId="{89D9EF2D-BA4D-4FE2-B236-08CA500A88CB}" type="sibTrans" cxnId="{EEA4FCB8-AF84-445D-AFE5-186DC5A13A73}">
      <dgm:prSet phldrT="4" phldr="0"/>
      <dgm:spPr/>
      <dgm:t>
        <a:bodyPr/>
        <a:lstStyle/>
        <a:p>
          <a:r>
            <a:rPr lang="en-US"/>
            <a:t>4</a:t>
          </a:r>
        </a:p>
      </dgm:t>
    </dgm:pt>
    <dgm:pt modelId="{7160B73C-8D5A-4DAC-86E3-2AB64F3F2607}">
      <dgm:prSet custT="1"/>
      <dgm:spPr/>
      <dgm:t>
        <a:bodyPr/>
        <a:lstStyle/>
        <a:p>
          <a:pPr algn="ctr"/>
          <a:r>
            <a:rPr lang="en-US" sz="1600" dirty="0"/>
            <a:t>If no specific guidance, use framework set by US Treasury</a:t>
          </a:r>
        </a:p>
      </dgm:t>
    </dgm:pt>
    <dgm:pt modelId="{47D3D40E-1AC7-4E12-AEA6-564340355A96}" type="parTrans" cxnId="{D66E9155-8E7C-43F5-B195-E82B2C329239}">
      <dgm:prSet/>
      <dgm:spPr/>
      <dgm:t>
        <a:bodyPr/>
        <a:lstStyle/>
        <a:p>
          <a:endParaRPr lang="en-US"/>
        </a:p>
      </dgm:t>
    </dgm:pt>
    <dgm:pt modelId="{9630016D-FCB0-4B50-A554-C0A9D4E7CA56}" type="sibTrans" cxnId="{D66E9155-8E7C-43F5-B195-E82B2C329239}">
      <dgm:prSet phldrT="5" phldr="0"/>
      <dgm:spPr/>
      <dgm:t>
        <a:bodyPr/>
        <a:lstStyle/>
        <a:p>
          <a:r>
            <a:rPr lang="en-US"/>
            <a:t>5</a:t>
          </a:r>
        </a:p>
      </dgm:t>
    </dgm:pt>
    <dgm:pt modelId="{1A4CA0EF-95A8-48F2-A817-5D75EE5170EC}">
      <dgm:prSet custT="1"/>
      <dgm:spPr/>
      <dgm:t>
        <a:bodyPr/>
        <a:lstStyle/>
        <a:p>
          <a:pPr algn="ctr"/>
          <a:r>
            <a:rPr lang="en-US" sz="1600" dirty="0"/>
            <a:t>Identify specific reporting requirements</a:t>
          </a:r>
        </a:p>
      </dgm:t>
    </dgm:pt>
    <dgm:pt modelId="{4B0164B7-7857-42EC-B41B-BE2238EA370A}" type="parTrans" cxnId="{2C97CC62-6168-403D-923A-42CA38DFAB43}">
      <dgm:prSet/>
      <dgm:spPr/>
      <dgm:t>
        <a:bodyPr/>
        <a:lstStyle/>
        <a:p>
          <a:endParaRPr lang="en-US"/>
        </a:p>
      </dgm:t>
    </dgm:pt>
    <dgm:pt modelId="{1E6AD45E-2873-47BB-813E-4D73120B78B3}" type="sibTrans" cxnId="{2C97CC62-6168-403D-923A-42CA38DFAB43}">
      <dgm:prSet phldrT="6" phldr="0"/>
      <dgm:spPr/>
      <dgm:t>
        <a:bodyPr/>
        <a:lstStyle/>
        <a:p>
          <a:r>
            <a:rPr lang="en-US"/>
            <a:t>6</a:t>
          </a:r>
        </a:p>
      </dgm:t>
    </dgm:pt>
    <dgm:pt modelId="{1F800F1D-B68A-41C9-80F3-696DEACD7A11}">
      <dgm:prSet custT="1"/>
      <dgm:spPr/>
      <dgm:t>
        <a:bodyPr/>
        <a:lstStyle/>
        <a:p>
          <a:pPr algn="ctr"/>
          <a:r>
            <a:rPr lang="en-US" sz="1600" dirty="0"/>
            <a:t>Follow contracting requirements (if applicable)</a:t>
          </a:r>
        </a:p>
      </dgm:t>
    </dgm:pt>
    <dgm:pt modelId="{20C57964-4F51-4B3E-ACCE-1751BB03E106}" type="parTrans" cxnId="{E5B54CD7-D1C7-4963-B935-069B20CD2DE1}">
      <dgm:prSet/>
      <dgm:spPr/>
      <dgm:t>
        <a:bodyPr/>
        <a:lstStyle/>
        <a:p>
          <a:endParaRPr lang="en-US"/>
        </a:p>
      </dgm:t>
    </dgm:pt>
    <dgm:pt modelId="{F5272342-8BC0-473D-9A73-A35FDF81AAAB}" type="sibTrans" cxnId="{E5B54CD7-D1C7-4963-B935-069B20CD2DE1}">
      <dgm:prSet phldrT="7" phldr="0"/>
      <dgm:spPr/>
      <dgm:t>
        <a:bodyPr/>
        <a:lstStyle/>
        <a:p>
          <a:r>
            <a:rPr lang="en-US"/>
            <a:t>7</a:t>
          </a:r>
        </a:p>
      </dgm:t>
    </dgm:pt>
    <dgm:pt modelId="{E877C808-082B-44B3-B3B7-0D1060704CBE}">
      <dgm:prSet custT="1"/>
      <dgm:spPr/>
      <dgm:t>
        <a:bodyPr/>
        <a:lstStyle/>
        <a:p>
          <a:pPr algn="ctr"/>
          <a:r>
            <a:rPr lang="en-US" sz="1600" dirty="0"/>
            <a:t>Call SOG, NCLM, NCACC, COG, NCPRO, NCDST, NCDEQ</a:t>
          </a:r>
        </a:p>
      </dgm:t>
    </dgm:pt>
    <dgm:pt modelId="{31F326BF-17E6-4DA3-BCC7-5CE184171232}" type="parTrans" cxnId="{8191E7BE-77F2-4A3B-8DC8-7DAFD57A01B6}">
      <dgm:prSet/>
      <dgm:spPr/>
      <dgm:t>
        <a:bodyPr/>
        <a:lstStyle/>
        <a:p>
          <a:endParaRPr lang="en-US"/>
        </a:p>
      </dgm:t>
    </dgm:pt>
    <dgm:pt modelId="{75745614-B573-44DC-9DA7-BCE767AFD4B2}" type="sibTrans" cxnId="{8191E7BE-77F2-4A3B-8DC8-7DAFD57A01B6}">
      <dgm:prSet phldrT="8" phldr="0"/>
      <dgm:spPr/>
      <dgm:t>
        <a:bodyPr/>
        <a:lstStyle/>
        <a:p>
          <a:r>
            <a:rPr lang="en-US"/>
            <a:t>8</a:t>
          </a:r>
        </a:p>
      </dgm:t>
    </dgm:pt>
    <dgm:pt modelId="{64EB280D-BD45-43C1-B84F-E00CDDA453F0}">
      <dgm:prSet custT="1"/>
      <dgm:spPr/>
      <dgm:t>
        <a:bodyPr/>
        <a:lstStyle/>
        <a:p>
          <a:pPr algn="ctr"/>
          <a:r>
            <a:rPr lang="en-US" sz="1600" dirty="0"/>
            <a:t>Check with your attorney</a:t>
          </a:r>
        </a:p>
      </dgm:t>
    </dgm:pt>
    <dgm:pt modelId="{306F6559-AFEB-4C15-8A7B-5205B6AE34F3}" type="parTrans" cxnId="{59ED1080-C7DC-4136-A3E6-4059FEE28D6D}">
      <dgm:prSet/>
      <dgm:spPr/>
      <dgm:t>
        <a:bodyPr/>
        <a:lstStyle/>
        <a:p>
          <a:endParaRPr lang="en-US"/>
        </a:p>
      </dgm:t>
    </dgm:pt>
    <dgm:pt modelId="{CBACA627-C8BE-4F9E-985D-4F198E8BA51D}" type="sibTrans" cxnId="{59ED1080-C7DC-4136-A3E6-4059FEE28D6D}">
      <dgm:prSet phldrT="9" phldr="0"/>
      <dgm:spPr/>
      <dgm:t>
        <a:bodyPr/>
        <a:lstStyle/>
        <a:p>
          <a:r>
            <a:rPr lang="en-US"/>
            <a:t>9</a:t>
          </a:r>
        </a:p>
      </dgm:t>
    </dgm:pt>
    <dgm:pt modelId="{C9271716-3C30-4A45-A82F-6DC86DD57F24}" type="pres">
      <dgm:prSet presAssocID="{D9AD4DF7-0033-435B-9243-3D2967935C08}" presName="linearFlow" presStyleCnt="0">
        <dgm:presLayoutVars>
          <dgm:dir/>
          <dgm:animLvl val="lvl"/>
          <dgm:resizeHandles val="exact"/>
        </dgm:presLayoutVars>
      </dgm:prSet>
      <dgm:spPr/>
    </dgm:pt>
    <dgm:pt modelId="{79A2A558-42ED-C344-A738-3BAC731E9D3D}" type="pres">
      <dgm:prSet presAssocID="{7625FA34-DF0C-45E9-92B3-D8EDB7D2F925}" presName="compositeNode" presStyleCnt="0"/>
      <dgm:spPr/>
    </dgm:pt>
    <dgm:pt modelId="{EEDFD49F-F34D-1848-AD1A-34269CBE747E}" type="pres">
      <dgm:prSet presAssocID="{7625FA34-DF0C-45E9-92B3-D8EDB7D2F925}" presName="parTx" presStyleLbl="node1" presStyleIdx="0" presStyleCnt="0">
        <dgm:presLayoutVars>
          <dgm:chMax val="0"/>
          <dgm:chPref val="0"/>
          <dgm:bulletEnabled val="1"/>
        </dgm:presLayoutVars>
      </dgm:prSet>
      <dgm:spPr/>
    </dgm:pt>
    <dgm:pt modelId="{CE0B2735-8A5C-4145-9CF2-D2C307305027}" type="pres">
      <dgm:prSet presAssocID="{7625FA34-DF0C-45E9-92B3-D8EDB7D2F925}" presName="parSh" presStyleCnt="0"/>
      <dgm:spPr/>
    </dgm:pt>
    <dgm:pt modelId="{08F1E6F3-BBA5-CB44-92AA-4E25291C8969}" type="pres">
      <dgm:prSet presAssocID="{7625FA34-DF0C-45E9-92B3-D8EDB7D2F925}" presName="lineNode" presStyleLbl="alignAccFollowNode1" presStyleIdx="0" presStyleCnt="27"/>
      <dgm:spPr/>
    </dgm:pt>
    <dgm:pt modelId="{AF30D6B2-7359-C44E-A46B-834B2F2A094A}" type="pres">
      <dgm:prSet presAssocID="{7625FA34-DF0C-45E9-92B3-D8EDB7D2F925}" presName="lineArrowNode" presStyleLbl="alignAccFollowNode1" presStyleIdx="1" presStyleCnt="27"/>
      <dgm:spPr/>
    </dgm:pt>
    <dgm:pt modelId="{F1A6B419-2930-B549-97FF-84B0E9DBD944}" type="pres">
      <dgm:prSet presAssocID="{A14D0896-F9EF-408D-B45A-0F7174BF467F}" presName="sibTransNodeCircle" presStyleLbl="alignNode1" presStyleIdx="0" presStyleCnt="9">
        <dgm:presLayoutVars>
          <dgm:chMax val="0"/>
          <dgm:bulletEnabled/>
        </dgm:presLayoutVars>
      </dgm:prSet>
      <dgm:spPr/>
    </dgm:pt>
    <dgm:pt modelId="{AD534839-ED43-3C40-BD83-50275A70CEE0}" type="pres">
      <dgm:prSet presAssocID="{A14D0896-F9EF-408D-B45A-0F7174BF467F}" presName="spacerBetweenCircleAndCallout" presStyleCnt="0">
        <dgm:presLayoutVars/>
      </dgm:prSet>
      <dgm:spPr/>
    </dgm:pt>
    <dgm:pt modelId="{AECDFEC7-9F43-0343-8F74-AA25F8DBC25B}" type="pres">
      <dgm:prSet presAssocID="{7625FA34-DF0C-45E9-92B3-D8EDB7D2F925}" presName="nodeText" presStyleLbl="alignAccFollowNode1" presStyleIdx="2" presStyleCnt="27" custScaleY="100000">
        <dgm:presLayoutVars>
          <dgm:bulletEnabled val="1"/>
        </dgm:presLayoutVars>
      </dgm:prSet>
      <dgm:spPr/>
    </dgm:pt>
    <dgm:pt modelId="{19A7A0BC-4B66-114A-8EEE-89700DC87410}" type="pres">
      <dgm:prSet presAssocID="{A14D0896-F9EF-408D-B45A-0F7174BF467F}" presName="sibTransComposite" presStyleCnt="0"/>
      <dgm:spPr/>
    </dgm:pt>
    <dgm:pt modelId="{7DF39C29-36D1-F54D-B235-E859DAC5E241}" type="pres">
      <dgm:prSet presAssocID="{8952435F-44F0-4FAD-860A-0594CCDB8D3E}" presName="compositeNode" presStyleCnt="0"/>
      <dgm:spPr/>
    </dgm:pt>
    <dgm:pt modelId="{3CC3950E-6F64-6D40-8CC5-08543960DCC4}" type="pres">
      <dgm:prSet presAssocID="{8952435F-44F0-4FAD-860A-0594CCDB8D3E}" presName="parTx" presStyleLbl="node1" presStyleIdx="0" presStyleCnt="0">
        <dgm:presLayoutVars>
          <dgm:chMax val="0"/>
          <dgm:chPref val="0"/>
          <dgm:bulletEnabled val="1"/>
        </dgm:presLayoutVars>
      </dgm:prSet>
      <dgm:spPr/>
    </dgm:pt>
    <dgm:pt modelId="{2A7C59D7-051B-964C-86A2-2A7294803556}" type="pres">
      <dgm:prSet presAssocID="{8952435F-44F0-4FAD-860A-0594CCDB8D3E}" presName="parSh" presStyleCnt="0"/>
      <dgm:spPr/>
    </dgm:pt>
    <dgm:pt modelId="{05F6ECF4-3190-8A4B-8DAE-708506525C20}" type="pres">
      <dgm:prSet presAssocID="{8952435F-44F0-4FAD-860A-0594CCDB8D3E}" presName="lineNode" presStyleLbl="alignAccFollowNode1" presStyleIdx="3" presStyleCnt="27"/>
      <dgm:spPr/>
    </dgm:pt>
    <dgm:pt modelId="{33CB9F9B-1854-3144-BFA5-89620569CC08}" type="pres">
      <dgm:prSet presAssocID="{8952435F-44F0-4FAD-860A-0594CCDB8D3E}" presName="lineArrowNode" presStyleLbl="alignAccFollowNode1" presStyleIdx="4" presStyleCnt="27"/>
      <dgm:spPr/>
    </dgm:pt>
    <dgm:pt modelId="{B4A618C2-4727-8A44-A55A-C826F4B7FFC8}" type="pres">
      <dgm:prSet presAssocID="{848F29A3-7BCE-4D30-8828-B77331180651}" presName="sibTransNodeCircle" presStyleLbl="alignNode1" presStyleIdx="1" presStyleCnt="9">
        <dgm:presLayoutVars>
          <dgm:chMax val="0"/>
          <dgm:bulletEnabled/>
        </dgm:presLayoutVars>
      </dgm:prSet>
      <dgm:spPr/>
    </dgm:pt>
    <dgm:pt modelId="{D58939EA-C4A6-E848-B46B-1B948CA60A73}" type="pres">
      <dgm:prSet presAssocID="{848F29A3-7BCE-4D30-8828-B77331180651}" presName="spacerBetweenCircleAndCallout" presStyleCnt="0">
        <dgm:presLayoutVars/>
      </dgm:prSet>
      <dgm:spPr/>
    </dgm:pt>
    <dgm:pt modelId="{B26A17B6-742E-FE42-BB8D-D1CC81B51849}" type="pres">
      <dgm:prSet presAssocID="{8952435F-44F0-4FAD-860A-0594CCDB8D3E}" presName="nodeText" presStyleLbl="alignAccFollowNode1" presStyleIdx="5" presStyleCnt="27" custScaleY="100000">
        <dgm:presLayoutVars>
          <dgm:bulletEnabled val="1"/>
        </dgm:presLayoutVars>
      </dgm:prSet>
      <dgm:spPr/>
    </dgm:pt>
    <dgm:pt modelId="{2DD87BBC-1B40-CA41-AB44-D89964ACBE68}" type="pres">
      <dgm:prSet presAssocID="{848F29A3-7BCE-4D30-8828-B77331180651}" presName="sibTransComposite" presStyleCnt="0"/>
      <dgm:spPr/>
    </dgm:pt>
    <dgm:pt modelId="{54AB0223-66D5-024C-8D77-067535D59EE0}" type="pres">
      <dgm:prSet presAssocID="{455ADCC0-6CE1-4103-BA42-4580B1A034B7}" presName="compositeNode" presStyleCnt="0"/>
      <dgm:spPr/>
    </dgm:pt>
    <dgm:pt modelId="{4D2FB066-F2BC-5645-8297-E3224CBCA338}" type="pres">
      <dgm:prSet presAssocID="{455ADCC0-6CE1-4103-BA42-4580B1A034B7}" presName="parTx" presStyleLbl="node1" presStyleIdx="0" presStyleCnt="0">
        <dgm:presLayoutVars>
          <dgm:chMax val="0"/>
          <dgm:chPref val="0"/>
          <dgm:bulletEnabled val="1"/>
        </dgm:presLayoutVars>
      </dgm:prSet>
      <dgm:spPr/>
    </dgm:pt>
    <dgm:pt modelId="{899A11F2-6745-8147-BF93-38CB26808617}" type="pres">
      <dgm:prSet presAssocID="{455ADCC0-6CE1-4103-BA42-4580B1A034B7}" presName="parSh" presStyleCnt="0"/>
      <dgm:spPr/>
    </dgm:pt>
    <dgm:pt modelId="{EEBAFBBD-3AFD-ED4A-B5E9-DA126775CD26}" type="pres">
      <dgm:prSet presAssocID="{455ADCC0-6CE1-4103-BA42-4580B1A034B7}" presName="lineNode" presStyleLbl="alignAccFollowNode1" presStyleIdx="6" presStyleCnt="27"/>
      <dgm:spPr/>
    </dgm:pt>
    <dgm:pt modelId="{8F6759B6-B738-2B43-ABE5-0BF36414CB57}" type="pres">
      <dgm:prSet presAssocID="{455ADCC0-6CE1-4103-BA42-4580B1A034B7}" presName="lineArrowNode" presStyleLbl="alignAccFollowNode1" presStyleIdx="7" presStyleCnt="27"/>
      <dgm:spPr/>
    </dgm:pt>
    <dgm:pt modelId="{D221AB6E-E384-0E4B-9B2F-B937FF041A6A}" type="pres">
      <dgm:prSet presAssocID="{9C6A4937-570F-4E15-807C-0DE4C500E822}" presName="sibTransNodeCircle" presStyleLbl="alignNode1" presStyleIdx="2" presStyleCnt="9">
        <dgm:presLayoutVars>
          <dgm:chMax val="0"/>
          <dgm:bulletEnabled/>
        </dgm:presLayoutVars>
      </dgm:prSet>
      <dgm:spPr/>
    </dgm:pt>
    <dgm:pt modelId="{7226CFF0-99A6-E44B-BE41-AE008891F82C}" type="pres">
      <dgm:prSet presAssocID="{9C6A4937-570F-4E15-807C-0DE4C500E822}" presName="spacerBetweenCircleAndCallout" presStyleCnt="0">
        <dgm:presLayoutVars/>
      </dgm:prSet>
      <dgm:spPr/>
    </dgm:pt>
    <dgm:pt modelId="{765CE001-35A7-5D48-94F8-D6A3DBC64A3E}" type="pres">
      <dgm:prSet presAssocID="{455ADCC0-6CE1-4103-BA42-4580B1A034B7}" presName="nodeText" presStyleLbl="alignAccFollowNode1" presStyleIdx="8" presStyleCnt="27" custScaleY="100000">
        <dgm:presLayoutVars>
          <dgm:bulletEnabled val="1"/>
        </dgm:presLayoutVars>
      </dgm:prSet>
      <dgm:spPr/>
    </dgm:pt>
    <dgm:pt modelId="{14F91682-AE80-5540-97FC-3F74B6B3B852}" type="pres">
      <dgm:prSet presAssocID="{9C6A4937-570F-4E15-807C-0DE4C500E822}" presName="sibTransComposite" presStyleCnt="0"/>
      <dgm:spPr/>
    </dgm:pt>
    <dgm:pt modelId="{FD7E7426-E583-D94A-B16D-963AB855C991}" type="pres">
      <dgm:prSet presAssocID="{8E112C42-8151-425A-A7D1-BC31101F0138}" presName="compositeNode" presStyleCnt="0"/>
      <dgm:spPr/>
    </dgm:pt>
    <dgm:pt modelId="{229DD804-EDBE-8F40-8AA7-9AB8E5A50426}" type="pres">
      <dgm:prSet presAssocID="{8E112C42-8151-425A-A7D1-BC31101F0138}" presName="parTx" presStyleLbl="node1" presStyleIdx="0" presStyleCnt="0">
        <dgm:presLayoutVars>
          <dgm:chMax val="0"/>
          <dgm:chPref val="0"/>
          <dgm:bulletEnabled val="1"/>
        </dgm:presLayoutVars>
      </dgm:prSet>
      <dgm:spPr/>
    </dgm:pt>
    <dgm:pt modelId="{FADC9438-A952-F44C-9222-887B1997DDAF}" type="pres">
      <dgm:prSet presAssocID="{8E112C42-8151-425A-A7D1-BC31101F0138}" presName="parSh" presStyleCnt="0"/>
      <dgm:spPr/>
    </dgm:pt>
    <dgm:pt modelId="{1FA0E892-3099-B84F-A9EB-3F4B877A222C}" type="pres">
      <dgm:prSet presAssocID="{8E112C42-8151-425A-A7D1-BC31101F0138}" presName="lineNode" presStyleLbl="alignAccFollowNode1" presStyleIdx="9" presStyleCnt="27"/>
      <dgm:spPr/>
    </dgm:pt>
    <dgm:pt modelId="{E0D42544-2A3D-E14F-8049-B901FB8BA1F2}" type="pres">
      <dgm:prSet presAssocID="{8E112C42-8151-425A-A7D1-BC31101F0138}" presName="lineArrowNode" presStyleLbl="alignAccFollowNode1" presStyleIdx="10" presStyleCnt="27"/>
      <dgm:spPr/>
    </dgm:pt>
    <dgm:pt modelId="{0EA8C9FD-F9B1-0F4D-BBE4-186F83831449}" type="pres">
      <dgm:prSet presAssocID="{89D9EF2D-BA4D-4FE2-B236-08CA500A88CB}" presName="sibTransNodeCircle" presStyleLbl="alignNode1" presStyleIdx="3" presStyleCnt="9">
        <dgm:presLayoutVars>
          <dgm:chMax val="0"/>
          <dgm:bulletEnabled/>
        </dgm:presLayoutVars>
      </dgm:prSet>
      <dgm:spPr/>
    </dgm:pt>
    <dgm:pt modelId="{26E0B89A-4946-B64C-9E6F-96A708E2BAB0}" type="pres">
      <dgm:prSet presAssocID="{89D9EF2D-BA4D-4FE2-B236-08CA500A88CB}" presName="spacerBetweenCircleAndCallout" presStyleCnt="0">
        <dgm:presLayoutVars/>
      </dgm:prSet>
      <dgm:spPr/>
    </dgm:pt>
    <dgm:pt modelId="{F8400A61-C764-8749-A67E-8FEFA962D53C}" type="pres">
      <dgm:prSet presAssocID="{8E112C42-8151-425A-A7D1-BC31101F0138}" presName="nodeText" presStyleLbl="alignAccFollowNode1" presStyleIdx="11" presStyleCnt="27" custScaleY="100000">
        <dgm:presLayoutVars>
          <dgm:bulletEnabled val="1"/>
        </dgm:presLayoutVars>
      </dgm:prSet>
      <dgm:spPr/>
    </dgm:pt>
    <dgm:pt modelId="{EEEEB5F8-DE6D-CC41-B4CE-37DB0FDC9E8E}" type="pres">
      <dgm:prSet presAssocID="{89D9EF2D-BA4D-4FE2-B236-08CA500A88CB}" presName="sibTransComposite" presStyleCnt="0"/>
      <dgm:spPr/>
    </dgm:pt>
    <dgm:pt modelId="{897EF0B7-05A9-624F-8977-8B908BF904DE}" type="pres">
      <dgm:prSet presAssocID="{7160B73C-8D5A-4DAC-86E3-2AB64F3F2607}" presName="compositeNode" presStyleCnt="0"/>
      <dgm:spPr/>
    </dgm:pt>
    <dgm:pt modelId="{546E7631-256A-164B-9480-A89FA30F3321}" type="pres">
      <dgm:prSet presAssocID="{7160B73C-8D5A-4DAC-86E3-2AB64F3F2607}" presName="parTx" presStyleLbl="node1" presStyleIdx="0" presStyleCnt="0">
        <dgm:presLayoutVars>
          <dgm:chMax val="0"/>
          <dgm:chPref val="0"/>
          <dgm:bulletEnabled val="1"/>
        </dgm:presLayoutVars>
      </dgm:prSet>
      <dgm:spPr/>
    </dgm:pt>
    <dgm:pt modelId="{6320DDBF-DF9A-FD49-BE82-DF17EB285B9B}" type="pres">
      <dgm:prSet presAssocID="{7160B73C-8D5A-4DAC-86E3-2AB64F3F2607}" presName="parSh" presStyleCnt="0"/>
      <dgm:spPr/>
    </dgm:pt>
    <dgm:pt modelId="{1C2B0594-3FAD-9343-A0B6-014E2CC322E5}" type="pres">
      <dgm:prSet presAssocID="{7160B73C-8D5A-4DAC-86E3-2AB64F3F2607}" presName="lineNode" presStyleLbl="alignAccFollowNode1" presStyleIdx="12" presStyleCnt="27"/>
      <dgm:spPr/>
    </dgm:pt>
    <dgm:pt modelId="{802D60FF-755A-444A-81D7-02C5EE75F993}" type="pres">
      <dgm:prSet presAssocID="{7160B73C-8D5A-4DAC-86E3-2AB64F3F2607}" presName="lineArrowNode" presStyleLbl="alignAccFollowNode1" presStyleIdx="13" presStyleCnt="27"/>
      <dgm:spPr/>
    </dgm:pt>
    <dgm:pt modelId="{18E6B290-BCC8-6042-BDA5-862004C68C3A}" type="pres">
      <dgm:prSet presAssocID="{9630016D-FCB0-4B50-A554-C0A9D4E7CA56}" presName="sibTransNodeCircle" presStyleLbl="alignNode1" presStyleIdx="4" presStyleCnt="9">
        <dgm:presLayoutVars>
          <dgm:chMax val="0"/>
          <dgm:bulletEnabled/>
        </dgm:presLayoutVars>
      </dgm:prSet>
      <dgm:spPr/>
    </dgm:pt>
    <dgm:pt modelId="{5C707928-4D62-3A48-AD28-5F26DE74DFF1}" type="pres">
      <dgm:prSet presAssocID="{9630016D-FCB0-4B50-A554-C0A9D4E7CA56}" presName="spacerBetweenCircleAndCallout" presStyleCnt="0">
        <dgm:presLayoutVars/>
      </dgm:prSet>
      <dgm:spPr/>
    </dgm:pt>
    <dgm:pt modelId="{DDA8C7B7-FE2E-5846-8C50-F42708A522EC}" type="pres">
      <dgm:prSet presAssocID="{7160B73C-8D5A-4DAC-86E3-2AB64F3F2607}" presName="nodeText" presStyleLbl="alignAccFollowNode1" presStyleIdx="14" presStyleCnt="27" custScaleY="100000">
        <dgm:presLayoutVars>
          <dgm:bulletEnabled val="1"/>
        </dgm:presLayoutVars>
      </dgm:prSet>
      <dgm:spPr/>
    </dgm:pt>
    <dgm:pt modelId="{BE296D75-3279-E049-BD18-DF6E01572AB9}" type="pres">
      <dgm:prSet presAssocID="{9630016D-FCB0-4B50-A554-C0A9D4E7CA56}" presName="sibTransComposite" presStyleCnt="0"/>
      <dgm:spPr/>
    </dgm:pt>
    <dgm:pt modelId="{5167C0FD-167E-B54A-BD22-18E95430396A}" type="pres">
      <dgm:prSet presAssocID="{1A4CA0EF-95A8-48F2-A817-5D75EE5170EC}" presName="compositeNode" presStyleCnt="0"/>
      <dgm:spPr/>
    </dgm:pt>
    <dgm:pt modelId="{1B36A356-922C-0740-8F14-407B85C935AB}" type="pres">
      <dgm:prSet presAssocID="{1A4CA0EF-95A8-48F2-A817-5D75EE5170EC}" presName="parTx" presStyleLbl="node1" presStyleIdx="0" presStyleCnt="0">
        <dgm:presLayoutVars>
          <dgm:chMax val="0"/>
          <dgm:chPref val="0"/>
          <dgm:bulletEnabled val="1"/>
        </dgm:presLayoutVars>
      </dgm:prSet>
      <dgm:spPr/>
    </dgm:pt>
    <dgm:pt modelId="{1CA3B647-E300-3A4D-A421-7CE19499879F}" type="pres">
      <dgm:prSet presAssocID="{1A4CA0EF-95A8-48F2-A817-5D75EE5170EC}" presName="parSh" presStyleCnt="0"/>
      <dgm:spPr/>
    </dgm:pt>
    <dgm:pt modelId="{76F1DD55-F723-8B46-AB16-19ADF00FB24B}" type="pres">
      <dgm:prSet presAssocID="{1A4CA0EF-95A8-48F2-A817-5D75EE5170EC}" presName="lineNode" presStyleLbl="alignAccFollowNode1" presStyleIdx="15" presStyleCnt="27"/>
      <dgm:spPr/>
    </dgm:pt>
    <dgm:pt modelId="{A228F6FD-BC10-1743-A38B-DAB6EB836724}" type="pres">
      <dgm:prSet presAssocID="{1A4CA0EF-95A8-48F2-A817-5D75EE5170EC}" presName="lineArrowNode" presStyleLbl="alignAccFollowNode1" presStyleIdx="16" presStyleCnt="27"/>
      <dgm:spPr/>
    </dgm:pt>
    <dgm:pt modelId="{E1262BDE-7480-8B46-8E82-7AB99FBD3A44}" type="pres">
      <dgm:prSet presAssocID="{1E6AD45E-2873-47BB-813E-4D73120B78B3}" presName="sibTransNodeCircle" presStyleLbl="alignNode1" presStyleIdx="5" presStyleCnt="9">
        <dgm:presLayoutVars>
          <dgm:chMax val="0"/>
          <dgm:bulletEnabled/>
        </dgm:presLayoutVars>
      </dgm:prSet>
      <dgm:spPr/>
    </dgm:pt>
    <dgm:pt modelId="{47DD79B6-3416-A74D-B59B-610CACF0DD74}" type="pres">
      <dgm:prSet presAssocID="{1E6AD45E-2873-47BB-813E-4D73120B78B3}" presName="spacerBetweenCircleAndCallout" presStyleCnt="0">
        <dgm:presLayoutVars/>
      </dgm:prSet>
      <dgm:spPr/>
    </dgm:pt>
    <dgm:pt modelId="{63BD2DA8-6AB9-E245-9A95-9E322E30A145}" type="pres">
      <dgm:prSet presAssocID="{1A4CA0EF-95A8-48F2-A817-5D75EE5170EC}" presName="nodeText" presStyleLbl="alignAccFollowNode1" presStyleIdx="17" presStyleCnt="27" custScaleY="100000">
        <dgm:presLayoutVars>
          <dgm:bulletEnabled val="1"/>
        </dgm:presLayoutVars>
      </dgm:prSet>
      <dgm:spPr/>
    </dgm:pt>
    <dgm:pt modelId="{1952CDCE-2B73-954F-B49A-EF67FB70A0D6}" type="pres">
      <dgm:prSet presAssocID="{1E6AD45E-2873-47BB-813E-4D73120B78B3}" presName="sibTransComposite" presStyleCnt="0"/>
      <dgm:spPr/>
    </dgm:pt>
    <dgm:pt modelId="{B1C02DFD-CC77-2C43-B698-CD08C059D1FB}" type="pres">
      <dgm:prSet presAssocID="{1F800F1D-B68A-41C9-80F3-696DEACD7A11}" presName="compositeNode" presStyleCnt="0"/>
      <dgm:spPr/>
    </dgm:pt>
    <dgm:pt modelId="{87B33331-C3AF-D045-82D1-E0E3F380A476}" type="pres">
      <dgm:prSet presAssocID="{1F800F1D-B68A-41C9-80F3-696DEACD7A11}" presName="parTx" presStyleLbl="node1" presStyleIdx="0" presStyleCnt="0">
        <dgm:presLayoutVars>
          <dgm:chMax val="0"/>
          <dgm:chPref val="0"/>
          <dgm:bulletEnabled val="1"/>
        </dgm:presLayoutVars>
      </dgm:prSet>
      <dgm:spPr/>
    </dgm:pt>
    <dgm:pt modelId="{1E7B1012-BF26-9D41-8A0A-CDDE39211D5C}" type="pres">
      <dgm:prSet presAssocID="{1F800F1D-B68A-41C9-80F3-696DEACD7A11}" presName="parSh" presStyleCnt="0"/>
      <dgm:spPr/>
    </dgm:pt>
    <dgm:pt modelId="{DA362E6E-C1E4-D14F-BF9A-6F1C7DB2BB6F}" type="pres">
      <dgm:prSet presAssocID="{1F800F1D-B68A-41C9-80F3-696DEACD7A11}" presName="lineNode" presStyleLbl="alignAccFollowNode1" presStyleIdx="18" presStyleCnt="27"/>
      <dgm:spPr/>
    </dgm:pt>
    <dgm:pt modelId="{C26E0AE9-4B11-8D47-822A-1E7F70040CE3}" type="pres">
      <dgm:prSet presAssocID="{1F800F1D-B68A-41C9-80F3-696DEACD7A11}" presName="lineArrowNode" presStyleLbl="alignAccFollowNode1" presStyleIdx="19" presStyleCnt="27"/>
      <dgm:spPr/>
    </dgm:pt>
    <dgm:pt modelId="{FF2339BB-8146-D042-9BE6-E01CB7600261}" type="pres">
      <dgm:prSet presAssocID="{F5272342-8BC0-473D-9A73-A35FDF81AAAB}" presName="sibTransNodeCircle" presStyleLbl="alignNode1" presStyleIdx="6" presStyleCnt="9">
        <dgm:presLayoutVars>
          <dgm:chMax val="0"/>
          <dgm:bulletEnabled/>
        </dgm:presLayoutVars>
      </dgm:prSet>
      <dgm:spPr/>
    </dgm:pt>
    <dgm:pt modelId="{FFF23494-40DB-F449-A653-AA85BF3EF5BF}" type="pres">
      <dgm:prSet presAssocID="{F5272342-8BC0-473D-9A73-A35FDF81AAAB}" presName="spacerBetweenCircleAndCallout" presStyleCnt="0">
        <dgm:presLayoutVars/>
      </dgm:prSet>
      <dgm:spPr/>
    </dgm:pt>
    <dgm:pt modelId="{E3947322-8959-4546-915F-F7EF5D697096}" type="pres">
      <dgm:prSet presAssocID="{1F800F1D-B68A-41C9-80F3-696DEACD7A11}" presName="nodeText" presStyleLbl="alignAccFollowNode1" presStyleIdx="20" presStyleCnt="27" custScaleY="100000">
        <dgm:presLayoutVars>
          <dgm:bulletEnabled val="1"/>
        </dgm:presLayoutVars>
      </dgm:prSet>
      <dgm:spPr/>
    </dgm:pt>
    <dgm:pt modelId="{32D3CFBB-FB4C-1542-8D7B-F23AC7E61877}" type="pres">
      <dgm:prSet presAssocID="{F5272342-8BC0-473D-9A73-A35FDF81AAAB}" presName="sibTransComposite" presStyleCnt="0"/>
      <dgm:spPr/>
    </dgm:pt>
    <dgm:pt modelId="{0A552067-9748-2741-8E56-FF4CF4EADE9E}" type="pres">
      <dgm:prSet presAssocID="{E877C808-082B-44B3-B3B7-0D1060704CBE}" presName="compositeNode" presStyleCnt="0"/>
      <dgm:spPr/>
    </dgm:pt>
    <dgm:pt modelId="{884897BA-7992-9148-93A1-61FD5DADDB8C}" type="pres">
      <dgm:prSet presAssocID="{E877C808-082B-44B3-B3B7-0D1060704CBE}" presName="parTx" presStyleLbl="node1" presStyleIdx="0" presStyleCnt="0">
        <dgm:presLayoutVars>
          <dgm:chMax val="0"/>
          <dgm:chPref val="0"/>
          <dgm:bulletEnabled val="1"/>
        </dgm:presLayoutVars>
      </dgm:prSet>
      <dgm:spPr/>
    </dgm:pt>
    <dgm:pt modelId="{9B20C1F8-5DD4-A943-8035-6E59231FCE12}" type="pres">
      <dgm:prSet presAssocID="{E877C808-082B-44B3-B3B7-0D1060704CBE}" presName="parSh" presStyleCnt="0"/>
      <dgm:spPr/>
    </dgm:pt>
    <dgm:pt modelId="{2B839156-0FBF-9241-82DA-11FB601F1A0D}" type="pres">
      <dgm:prSet presAssocID="{E877C808-082B-44B3-B3B7-0D1060704CBE}" presName="lineNode" presStyleLbl="alignAccFollowNode1" presStyleIdx="21" presStyleCnt="27"/>
      <dgm:spPr/>
    </dgm:pt>
    <dgm:pt modelId="{3660BF0B-F24D-924C-8F47-8C064FEF8585}" type="pres">
      <dgm:prSet presAssocID="{E877C808-082B-44B3-B3B7-0D1060704CBE}" presName="lineArrowNode" presStyleLbl="alignAccFollowNode1" presStyleIdx="22" presStyleCnt="27"/>
      <dgm:spPr/>
    </dgm:pt>
    <dgm:pt modelId="{BCB55D86-21CB-C343-AAC3-D50A7F70B7CE}" type="pres">
      <dgm:prSet presAssocID="{75745614-B573-44DC-9DA7-BCE767AFD4B2}" presName="sibTransNodeCircle" presStyleLbl="alignNode1" presStyleIdx="7" presStyleCnt="9">
        <dgm:presLayoutVars>
          <dgm:chMax val="0"/>
          <dgm:bulletEnabled/>
        </dgm:presLayoutVars>
      </dgm:prSet>
      <dgm:spPr/>
    </dgm:pt>
    <dgm:pt modelId="{58092618-406C-7E4B-8048-6CB7F2A9D507}" type="pres">
      <dgm:prSet presAssocID="{75745614-B573-44DC-9DA7-BCE767AFD4B2}" presName="spacerBetweenCircleAndCallout" presStyleCnt="0">
        <dgm:presLayoutVars/>
      </dgm:prSet>
      <dgm:spPr/>
    </dgm:pt>
    <dgm:pt modelId="{4A2F1EA8-BCFC-824E-BCF6-1C2567F2359E}" type="pres">
      <dgm:prSet presAssocID="{E877C808-082B-44B3-B3B7-0D1060704CBE}" presName="nodeText" presStyleLbl="alignAccFollowNode1" presStyleIdx="23" presStyleCnt="27" custScaleY="100000">
        <dgm:presLayoutVars>
          <dgm:bulletEnabled val="1"/>
        </dgm:presLayoutVars>
      </dgm:prSet>
      <dgm:spPr/>
    </dgm:pt>
    <dgm:pt modelId="{E2569003-30F0-A744-A464-7F9B5EAA2EAB}" type="pres">
      <dgm:prSet presAssocID="{75745614-B573-44DC-9DA7-BCE767AFD4B2}" presName="sibTransComposite" presStyleCnt="0"/>
      <dgm:spPr/>
    </dgm:pt>
    <dgm:pt modelId="{5611D973-8337-3D4D-8574-5F3FF760EEEC}" type="pres">
      <dgm:prSet presAssocID="{64EB280D-BD45-43C1-B84F-E00CDDA453F0}" presName="compositeNode" presStyleCnt="0"/>
      <dgm:spPr/>
    </dgm:pt>
    <dgm:pt modelId="{F7F95EC0-9C6F-5B4B-BF7C-EEFE79A3A850}" type="pres">
      <dgm:prSet presAssocID="{64EB280D-BD45-43C1-B84F-E00CDDA453F0}" presName="parTx" presStyleLbl="node1" presStyleIdx="0" presStyleCnt="0">
        <dgm:presLayoutVars>
          <dgm:chMax val="0"/>
          <dgm:chPref val="0"/>
          <dgm:bulletEnabled val="1"/>
        </dgm:presLayoutVars>
      </dgm:prSet>
      <dgm:spPr/>
    </dgm:pt>
    <dgm:pt modelId="{249F3467-9D01-254A-9F16-72CB2E8DB87E}" type="pres">
      <dgm:prSet presAssocID="{64EB280D-BD45-43C1-B84F-E00CDDA453F0}" presName="parSh" presStyleCnt="0"/>
      <dgm:spPr/>
    </dgm:pt>
    <dgm:pt modelId="{4E920095-7698-204A-825E-79C95EEC888C}" type="pres">
      <dgm:prSet presAssocID="{64EB280D-BD45-43C1-B84F-E00CDDA453F0}" presName="lineNode" presStyleLbl="alignAccFollowNode1" presStyleIdx="24" presStyleCnt="27"/>
      <dgm:spPr/>
    </dgm:pt>
    <dgm:pt modelId="{3F362EB5-A345-094B-AFF7-F5E83751E37C}" type="pres">
      <dgm:prSet presAssocID="{64EB280D-BD45-43C1-B84F-E00CDDA453F0}" presName="lineArrowNode" presStyleLbl="alignAccFollowNode1" presStyleIdx="25" presStyleCnt="27"/>
      <dgm:spPr/>
    </dgm:pt>
    <dgm:pt modelId="{DE1B1ECE-8844-E143-80CD-64192D512025}" type="pres">
      <dgm:prSet presAssocID="{CBACA627-C8BE-4F9E-985D-4F198E8BA51D}" presName="sibTransNodeCircle" presStyleLbl="alignNode1" presStyleIdx="8" presStyleCnt="9">
        <dgm:presLayoutVars>
          <dgm:chMax val="0"/>
          <dgm:bulletEnabled/>
        </dgm:presLayoutVars>
      </dgm:prSet>
      <dgm:spPr/>
    </dgm:pt>
    <dgm:pt modelId="{550288EC-9E6F-5C46-8C13-24A6A0B4D5E4}" type="pres">
      <dgm:prSet presAssocID="{CBACA627-C8BE-4F9E-985D-4F198E8BA51D}" presName="spacerBetweenCircleAndCallout" presStyleCnt="0">
        <dgm:presLayoutVars/>
      </dgm:prSet>
      <dgm:spPr/>
    </dgm:pt>
    <dgm:pt modelId="{433014F0-0756-6A48-A26D-3905BB9499A2}" type="pres">
      <dgm:prSet presAssocID="{64EB280D-BD45-43C1-B84F-E00CDDA453F0}" presName="nodeText" presStyleLbl="alignAccFollowNode1" presStyleIdx="26" presStyleCnt="27" custScaleY="100000">
        <dgm:presLayoutVars>
          <dgm:bulletEnabled val="1"/>
        </dgm:presLayoutVars>
      </dgm:prSet>
      <dgm:spPr/>
    </dgm:pt>
  </dgm:ptLst>
  <dgm:cxnLst>
    <dgm:cxn modelId="{2CDFAE04-FC9D-7E4B-BF7B-9ECB6DA20BFC}" type="presOf" srcId="{848F29A3-7BCE-4D30-8828-B77331180651}" destId="{B4A618C2-4727-8A44-A55A-C826F4B7FFC8}" srcOrd="0" destOrd="0" presId="urn:microsoft.com/office/officeart/2016/7/layout/LinearArrowProcessNumbered"/>
    <dgm:cxn modelId="{A57C1506-1DD2-6045-94CE-109BC78F40FA}" type="presOf" srcId="{1F800F1D-B68A-41C9-80F3-696DEACD7A11}" destId="{E3947322-8959-4546-915F-F7EF5D697096}" srcOrd="0" destOrd="0" presId="urn:microsoft.com/office/officeart/2016/7/layout/LinearArrowProcessNumbered"/>
    <dgm:cxn modelId="{94054F1C-F5D0-404E-B238-206CC86D6A59}" type="presOf" srcId="{8E112C42-8151-425A-A7D1-BC31101F0138}" destId="{F8400A61-C764-8749-A67E-8FEFA962D53C}" srcOrd="0" destOrd="0" presId="urn:microsoft.com/office/officeart/2016/7/layout/LinearArrowProcessNumbered"/>
    <dgm:cxn modelId="{9590E121-EB54-A54C-97F6-AECA9EC019C7}" type="presOf" srcId="{75745614-B573-44DC-9DA7-BCE767AFD4B2}" destId="{BCB55D86-21CB-C343-AAC3-D50A7F70B7CE}" srcOrd="0" destOrd="0" presId="urn:microsoft.com/office/officeart/2016/7/layout/LinearArrowProcessNumbered"/>
    <dgm:cxn modelId="{E01E8343-A0FF-DA4B-B1FC-6B147E9BCA1B}" type="presOf" srcId="{E877C808-082B-44B3-B3B7-0D1060704CBE}" destId="{4A2F1EA8-BCFC-824E-BCF6-1C2567F2359E}" srcOrd="0" destOrd="0" presId="urn:microsoft.com/office/officeart/2016/7/layout/LinearArrowProcessNumbered"/>
    <dgm:cxn modelId="{D92FC14A-172D-0842-80F2-47BFD4E6E671}" type="presOf" srcId="{7160B73C-8D5A-4DAC-86E3-2AB64F3F2607}" destId="{DDA8C7B7-FE2E-5846-8C50-F42708A522EC}" srcOrd="0" destOrd="0" presId="urn:microsoft.com/office/officeart/2016/7/layout/LinearArrowProcessNumbered"/>
    <dgm:cxn modelId="{D66E9155-8E7C-43F5-B195-E82B2C329239}" srcId="{D9AD4DF7-0033-435B-9243-3D2967935C08}" destId="{7160B73C-8D5A-4DAC-86E3-2AB64F3F2607}" srcOrd="4" destOrd="0" parTransId="{47D3D40E-1AC7-4E12-AEA6-564340355A96}" sibTransId="{9630016D-FCB0-4B50-A554-C0A9D4E7CA56}"/>
    <dgm:cxn modelId="{9A1FAC56-C47C-DB42-A6CF-90185FCB4F31}" type="presOf" srcId="{9C6A4937-570F-4E15-807C-0DE4C500E822}" destId="{D221AB6E-E384-0E4B-9B2F-B937FF041A6A}" srcOrd="0" destOrd="0" presId="urn:microsoft.com/office/officeart/2016/7/layout/LinearArrowProcessNumbered"/>
    <dgm:cxn modelId="{2C97CC62-6168-403D-923A-42CA38DFAB43}" srcId="{D9AD4DF7-0033-435B-9243-3D2967935C08}" destId="{1A4CA0EF-95A8-48F2-A817-5D75EE5170EC}" srcOrd="5" destOrd="0" parTransId="{4B0164B7-7857-42EC-B41B-BE2238EA370A}" sibTransId="{1E6AD45E-2873-47BB-813E-4D73120B78B3}"/>
    <dgm:cxn modelId="{5A702464-37E0-BC46-9977-37F989DFA88F}" type="presOf" srcId="{7625FA34-DF0C-45E9-92B3-D8EDB7D2F925}" destId="{AECDFEC7-9F43-0343-8F74-AA25F8DBC25B}" srcOrd="0" destOrd="0" presId="urn:microsoft.com/office/officeart/2016/7/layout/LinearArrowProcessNumbered"/>
    <dgm:cxn modelId="{25D03973-266C-9949-8568-92FC78E28E0C}" type="presOf" srcId="{F5272342-8BC0-473D-9A73-A35FDF81AAAB}" destId="{FF2339BB-8146-D042-9BE6-E01CB7600261}" srcOrd="0" destOrd="0" presId="urn:microsoft.com/office/officeart/2016/7/layout/LinearArrowProcessNumbered"/>
    <dgm:cxn modelId="{C3769473-9C7D-1A43-8346-514C0D13639E}" type="presOf" srcId="{455ADCC0-6CE1-4103-BA42-4580B1A034B7}" destId="{765CE001-35A7-5D48-94F8-D6A3DBC64A3E}" srcOrd="0" destOrd="0" presId="urn:microsoft.com/office/officeart/2016/7/layout/LinearArrowProcessNumbered"/>
    <dgm:cxn modelId="{7B765D77-03CC-3844-9307-59D1A5E937FB}" type="presOf" srcId="{64EB280D-BD45-43C1-B84F-E00CDDA453F0}" destId="{433014F0-0756-6A48-A26D-3905BB9499A2}" srcOrd="0" destOrd="0" presId="urn:microsoft.com/office/officeart/2016/7/layout/LinearArrowProcessNumbered"/>
    <dgm:cxn modelId="{59ED1080-C7DC-4136-A3E6-4059FEE28D6D}" srcId="{D9AD4DF7-0033-435B-9243-3D2967935C08}" destId="{64EB280D-BD45-43C1-B84F-E00CDDA453F0}" srcOrd="8" destOrd="0" parTransId="{306F6559-AFEB-4C15-8A7B-5205B6AE34F3}" sibTransId="{CBACA627-C8BE-4F9E-985D-4F198E8BA51D}"/>
    <dgm:cxn modelId="{23C4CB90-33D6-3E40-9F45-35A66FBB18C1}" type="presOf" srcId="{9630016D-FCB0-4B50-A554-C0A9D4E7CA56}" destId="{18E6B290-BCC8-6042-BDA5-862004C68C3A}" srcOrd="0" destOrd="0" presId="urn:microsoft.com/office/officeart/2016/7/layout/LinearArrowProcessNumbered"/>
    <dgm:cxn modelId="{21F349A5-7998-7B42-AFE5-E9971EC05C7C}" type="presOf" srcId="{8952435F-44F0-4FAD-860A-0594CCDB8D3E}" destId="{B26A17B6-742E-FE42-BB8D-D1CC81B51849}" srcOrd="0" destOrd="0" presId="urn:microsoft.com/office/officeart/2016/7/layout/LinearArrowProcessNumbered"/>
    <dgm:cxn modelId="{18C663A8-A20F-4A80-BA0B-D0120153F1DF}" srcId="{D9AD4DF7-0033-435B-9243-3D2967935C08}" destId="{455ADCC0-6CE1-4103-BA42-4580B1A034B7}" srcOrd="2" destOrd="0" parTransId="{62E30170-50BB-4FE5-97D2-2ECD1B34A1C7}" sibTransId="{9C6A4937-570F-4E15-807C-0DE4C500E822}"/>
    <dgm:cxn modelId="{13B2B2B8-EE77-CC4F-B382-49F779BBB552}" type="presOf" srcId="{89D9EF2D-BA4D-4FE2-B236-08CA500A88CB}" destId="{0EA8C9FD-F9B1-0F4D-BBE4-186F83831449}" srcOrd="0" destOrd="0" presId="urn:microsoft.com/office/officeart/2016/7/layout/LinearArrowProcessNumbered"/>
    <dgm:cxn modelId="{EEA4FCB8-AF84-445D-AFE5-186DC5A13A73}" srcId="{D9AD4DF7-0033-435B-9243-3D2967935C08}" destId="{8E112C42-8151-425A-A7D1-BC31101F0138}" srcOrd="3" destOrd="0" parTransId="{4CC90879-8A31-4DFF-8A12-1F5E7F0EDA56}" sibTransId="{89D9EF2D-BA4D-4FE2-B236-08CA500A88CB}"/>
    <dgm:cxn modelId="{57F63ABB-EC0E-A644-9D14-B41C6977BA29}" type="presOf" srcId="{1A4CA0EF-95A8-48F2-A817-5D75EE5170EC}" destId="{63BD2DA8-6AB9-E245-9A95-9E322E30A145}" srcOrd="0" destOrd="0" presId="urn:microsoft.com/office/officeart/2016/7/layout/LinearArrowProcessNumbered"/>
    <dgm:cxn modelId="{8191E7BE-77F2-4A3B-8DC8-7DAFD57A01B6}" srcId="{D9AD4DF7-0033-435B-9243-3D2967935C08}" destId="{E877C808-082B-44B3-B3B7-0D1060704CBE}" srcOrd="7" destOrd="0" parTransId="{31F326BF-17E6-4DA3-BCC7-5CE184171232}" sibTransId="{75745614-B573-44DC-9DA7-BCE767AFD4B2}"/>
    <dgm:cxn modelId="{90C466CA-28F6-4DF9-A5F1-088CBD036AD9}" srcId="{D9AD4DF7-0033-435B-9243-3D2967935C08}" destId="{7625FA34-DF0C-45E9-92B3-D8EDB7D2F925}" srcOrd="0" destOrd="0" parTransId="{BB0ED2EB-A7C1-4FCF-BB75-5F4D52592324}" sibTransId="{A14D0896-F9EF-408D-B45A-0F7174BF467F}"/>
    <dgm:cxn modelId="{E5B54CD7-D1C7-4963-B935-069B20CD2DE1}" srcId="{D9AD4DF7-0033-435B-9243-3D2967935C08}" destId="{1F800F1D-B68A-41C9-80F3-696DEACD7A11}" srcOrd="6" destOrd="0" parTransId="{20C57964-4F51-4B3E-ACCE-1751BB03E106}" sibTransId="{F5272342-8BC0-473D-9A73-A35FDF81AAAB}"/>
    <dgm:cxn modelId="{E41231DB-318A-FF4E-A75D-8C064DAE08AE}" type="presOf" srcId="{CBACA627-C8BE-4F9E-985D-4F198E8BA51D}" destId="{DE1B1ECE-8844-E143-80CD-64192D512025}" srcOrd="0" destOrd="0" presId="urn:microsoft.com/office/officeart/2016/7/layout/LinearArrowProcessNumbered"/>
    <dgm:cxn modelId="{20846DDC-1FDC-724C-BA57-9D03732693A2}" type="presOf" srcId="{1E6AD45E-2873-47BB-813E-4D73120B78B3}" destId="{E1262BDE-7480-8B46-8E82-7AB99FBD3A44}" srcOrd="0" destOrd="0" presId="urn:microsoft.com/office/officeart/2016/7/layout/LinearArrowProcessNumbered"/>
    <dgm:cxn modelId="{489BE8EA-8D25-3445-8A85-BC453353D7BD}" type="presOf" srcId="{D9AD4DF7-0033-435B-9243-3D2967935C08}" destId="{C9271716-3C30-4A45-A82F-6DC86DD57F24}" srcOrd="0" destOrd="0" presId="urn:microsoft.com/office/officeart/2016/7/layout/LinearArrowProcessNumbered"/>
    <dgm:cxn modelId="{CD5157F2-A7B0-4656-9248-E64739A5CAEA}" srcId="{D9AD4DF7-0033-435B-9243-3D2967935C08}" destId="{8952435F-44F0-4FAD-860A-0594CCDB8D3E}" srcOrd="1" destOrd="0" parTransId="{C951A078-14AB-4D69-99C3-FEACE3722513}" sibTransId="{848F29A3-7BCE-4D30-8828-B77331180651}"/>
    <dgm:cxn modelId="{122F4EF6-70B0-2549-AA63-E3DAAF800325}" type="presOf" srcId="{A14D0896-F9EF-408D-B45A-0F7174BF467F}" destId="{F1A6B419-2930-B549-97FF-84B0E9DBD944}" srcOrd="0" destOrd="0" presId="urn:microsoft.com/office/officeart/2016/7/layout/LinearArrowProcessNumbered"/>
    <dgm:cxn modelId="{383E54D9-97A0-EB42-ABC9-0650077AD8C8}" type="presParOf" srcId="{C9271716-3C30-4A45-A82F-6DC86DD57F24}" destId="{79A2A558-42ED-C344-A738-3BAC731E9D3D}" srcOrd="0" destOrd="0" presId="urn:microsoft.com/office/officeart/2016/7/layout/LinearArrowProcessNumbered"/>
    <dgm:cxn modelId="{637D19C2-A87F-7D42-AD65-0CDCF0372DB5}" type="presParOf" srcId="{79A2A558-42ED-C344-A738-3BAC731E9D3D}" destId="{EEDFD49F-F34D-1848-AD1A-34269CBE747E}" srcOrd="0" destOrd="0" presId="urn:microsoft.com/office/officeart/2016/7/layout/LinearArrowProcessNumbered"/>
    <dgm:cxn modelId="{42A39E86-5ACC-154F-A96F-4B6615A5EB3F}" type="presParOf" srcId="{79A2A558-42ED-C344-A738-3BAC731E9D3D}" destId="{CE0B2735-8A5C-4145-9CF2-D2C307305027}" srcOrd="1" destOrd="0" presId="urn:microsoft.com/office/officeart/2016/7/layout/LinearArrowProcessNumbered"/>
    <dgm:cxn modelId="{63293125-F3F5-5B49-AF6A-BF4E8D65CEF9}" type="presParOf" srcId="{CE0B2735-8A5C-4145-9CF2-D2C307305027}" destId="{08F1E6F3-BBA5-CB44-92AA-4E25291C8969}" srcOrd="0" destOrd="0" presId="urn:microsoft.com/office/officeart/2016/7/layout/LinearArrowProcessNumbered"/>
    <dgm:cxn modelId="{0C0A0F20-2CCF-9243-8492-A75D8EE7DC7F}" type="presParOf" srcId="{CE0B2735-8A5C-4145-9CF2-D2C307305027}" destId="{AF30D6B2-7359-C44E-A46B-834B2F2A094A}" srcOrd="1" destOrd="0" presId="urn:microsoft.com/office/officeart/2016/7/layout/LinearArrowProcessNumbered"/>
    <dgm:cxn modelId="{9596EC7B-2E9C-FD4D-AA7B-22B0CB88CC76}" type="presParOf" srcId="{CE0B2735-8A5C-4145-9CF2-D2C307305027}" destId="{F1A6B419-2930-B549-97FF-84B0E9DBD944}" srcOrd="2" destOrd="0" presId="urn:microsoft.com/office/officeart/2016/7/layout/LinearArrowProcessNumbered"/>
    <dgm:cxn modelId="{23FCF904-A8FA-2F45-A581-B8BA4DAD0EBB}" type="presParOf" srcId="{CE0B2735-8A5C-4145-9CF2-D2C307305027}" destId="{AD534839-ED43-3C40-BD83-50275A70CEE0}" srcOrd="3" destOrd="0" presId="urn:microsoft.com/office/officeart/2016/7/layout/LinearArrowProcessNumbered"/>
    <dgm:cxn modelId="{BCE6024C-C7A9-CD45-95B6-E3347579DBC6}" type="presParOf" srcId="{79A2A558-42ED-C344-A738-3BAC731E9D3D}" destId="{AECDFEC7-9F43-0343-8F74-AA25F8DBC25B}" srcOrd="2" destOrd="0" presId="urn:microsoft.com/office/officeart/2016/7/layout/LinearArrowProcessNumbered"/>
    <dgm:cxn modelId="{15943453-20BD-7F45-876B-F381723B402B}" type="presParOf" srcId="{C9271716-3C30-4A45-A82F-6DC86DD57F24}" destId="{19A7A0BC-4B66-114A-8EEE-89700DC87410}" srcOrd="1" destOrd="0" presId="urn:microsoft.com/office/officeart/2016/7/layout/LinearArrowProcessNumbered"/>
    <dgm:cxn modelId="{6C4067D6-29A7-4740-A05B-DD59C86166DF}" type="presParOf" srcId="{C9271716-3C30-4A45-A82F-6DC86DD57F24}" destId="{7DF39C29-36D1-F54D-B235-E859DAC5E241}" srcOrd="2" destOrd="0" presId="urn:microsoft.com/office/officeart/2016/7/layout/LinearArrowProcessNumbered"/>
    <dgm:cxn modelId="{46551FA8-E6A6-7D4A-9C87-09AE7F520DE1}" type="presParOf" srcId="{7DF39C29-36D1-F54D-B235-E859DAC5E241}" destId="{3CC3950E-6F64-6D40-8CC5-08543960DCC4}" srcOrd="0" destOrd="0" presId="urn:microsoft.com/office/officeart/2016/7/layout/LinearArrowProcessNumbered"/>
    <dgm:cxn modelId="{4D9C3F49-4728-C043-AAF9-F1DAC38EAB12}" type="presParOf" srcId="{7DF39C29-36D1-F54D-B235-E859DAC5E241}" destId="{2A7C59D7-051B-964C-86A2-2A7294803556}" srcOrd="1" destOrd="0" presId="urn:microsoft.com/office/officeart/2016/7/layout/LinearArrowProcessNumbered"/>
    <dgm:cxn modelId="{89BD354F-8E2D-014C-872E-E07E1B345442}" type="presParOf" srcId="{2A7C59D7-051B-964C-86A2-2A7294803556}" destId="{05F6ECF4-3190-8A4B-8DAE-708506525C20}" srcOrd="0" destOrd="0" presId="urn:microsoft.com/office/officeart/2016/7/layout/LinearArrowProcessNumbered"/>
    <dgm:cxn modelId="{C04FE1AE-05E0-444C-89DC-0A9EA62BBAD1}" type="presParOf" srcId="{2A7C59D7-051B-964C-86A2-2A7294803556}" destId="{33CB9F9B-1854-3144-BFA5-89620569CC08}" srcOrd="1" destOrd="0" presId="urn:microsoft.com/office/officeart/2016/7/layout/LinearArrowProcessNumbered"/>
    <dgm:cxn modelId="{86263F71-142D-0A4F-BE27-FE326416CE83}" type="presParOf" srcId="{2A7C59D7-051B-964C-86A2-2A7294803556}" destId="{B4A618C2-4727-8A44-A55A-C826F4B7FFC8}" srcOrd="2" destOrd="0" presId="urn:microsoft.com/office/officeart/2016/7/layout/LinearArrowProcessNumbered"/>
    <dgm:cxn modelId="{132C06D2-FD7C-ED48-8970-28333DA619C0}" type="presParOf" srcId="{2A7C59D7-051B-964C-86A2-2A7294803556}" destId="{D58939EA-C4A6-E848-B46B-1B948CA60A73}" srcOrd="3" destOrd="0" presId="urn:microsoft.com/office/officeart/2016/7/layout/LinearArrowProcessNumbered"/>
    <dgm:cxn modelId="{CB33AAB3-ABAA-D144-9A63-DD88788DDF40}" type="presParOf" srcId="{7DF39C29-36D1-F54D-B235-E859DAC5E241}" destId="{B26A17B6-742E-FE42-BB8D-D1CC81B51849}" srcOrd="2" destOrd="0" presId="urn:microsoft.com/office/officeart/2016/7/layout/LinearArrowProcessNumbered"/>
    <dgm:cxn modelId="{076279C8-14EB-FE48-9A5A-A5E303DF37F0}" type="presParOf" srcId="{C9271716-3C30-4A45-A82F-6DC86DD57F24}" destId="{2DD87BBC-1B40-CA41-AB44-D89964ACBE68}" srcOrd="3" destOrd="0" presId="urn:microsoft.com/office/officeart/2016/7/layout/LinearArrowProcessNumbered"/>
    <dgm:cxn modelId="{839B9AB9-31C8-F24C-82C6-DFE09602C4A2}" type="presParOf" srcId="{C9271716-3C30-4A45-A82F-6DC86DD57F24}" destId="{54AB0223-66D5-024C-8D77-067535D59EE0}" srcOrd="4" destOrd="0" presId="urn:microsoft.com/office/officeart/2016/7/layout/LinearArrowProcessNumbered"/>
    <dgm:cxn modelId="{7F9EC7D0-43F9-0248-A79F-BA548BE25D7C}" type="presParOf" srcId="{54AB0223-66D5-024C-8D77-067535D59EE0}" destId="{4D2FB066-F2BC-5645-8297-E3224CBCA338}" srcOrd="0" destOrd="0" presId="urn:microsoft.com/office/officeart/2016/7/layout/LinearArrowProcessNumbered"/>
    <dgm:cxn modelId="{A95BF4DB-3D89-4540-BD9D-DE64B6DF14EF}" type="presParOf" srcId="{54AB0223-66D5-024C-8D77-067535D59EE0}" destId="{899A11F2-6745-8147-BF93-38CB26808617}" srcOrd="1" destOrd="0" presId="urn:microsoft.com/office/officeart/2016/7/layout/LinearArrowProcessNumbered"/>
    <dgm:cxn modelId="{1DAB911D-1A94-694D-A1EC-3F6B29789F55}" type="presParOf" srcId="{899A11F2-6745-8147-BF93-38CB26808617}" destId="{EEBAFBBD-3AFD-ED4A-B5E9-DA126775CD26}" srcOrd="0" destOrd="0" presId="urn:microsoft.com/office/officeart/2016/7/layout/LinearArrowProcessNumbered"/>
    <dgm:cxn modelId="{8D55DA4E-AF62-1F40-AC43-F20A8D30F385}" type="presParOf" srcId="{899A11F2-6745-8147-BF93-38CB26808617}" destId="{8F6759B6-B738-2B43-ABE5-0BF36414CB57}" srcOrd="1" destOrd="0" presId="urn:microsoft.com/office/officeart/2016/7/layout/LinearArrowProcessNumbered"/>
    <dgm:cxn modelId="{9806E0FD-28B3-0F49-A2CF-D0D6B7625E21}" type="presParOf" srcId="{899A11F2-6745-8147-BF93-38CB26808617}" destId="{D221AB6E-E384-0E4B-9B2F-B937FF041A6A}" srcOrd="2" destOrd="0" presId="urn:microsoft.com/office/officeart/2016/7/layout/LinearArrowProcessNumbered"/>
    <dgm:cxn modelId="{19517D2E-5A47-D54C-A32D-BA0953780314}" type="presParOf" srcId="{899A11F2-6745-8147-BF93-38CB26808617}" destId="{7226CFF0-99A6-E44B-BE41-AE008891F82C}" srcOrd="3" destOrd="0" presId="urn:microsoft.com/office/officeart/2016/7/layout/LinearArrowProcessNumbered"/>
    <dgm:cxn modelId="{D99D3DA7-1AB6-E34B-BD6F-07D8233CE6B4}" type="presParOf" srcId="{54AB0223-66D5-024C-8D77-067535D59EE0}" destId="{765CE001-35A7-5D48-94F8-D6A3DBC64A3E}" srcOrd="2" destOrd="0" presId="urn:microsoft.com/office/officeart/2016/7/layout/LinearArrowProcessNumbered"/>
    <dgm:cxn modelId="{DA219D9C-AE51-A74F-8E91-707598810980}" type="presParOf" srcId="{C9271716-3C30-4A45-A82F-6DC86DD57F24}" destId="{14F91682-AE80-5540-97FC-3F74B6B3B852}" srcOrd="5" destOrd="0" presId="urn:microsoft.com/office/officeart/2016/7/layout/LinearArrowProcessNumbered"/>
    <dgm:cxn modelId="{678E2FD4-0DCD-074A-91FA-0AA5CA087FA4}" type="presParOf" srcId="{C9271716-3C30-4A45-A82F-6DC86DD57F24}" destId="{FD7E7426-E583-D94A-B16D-963AB855C991}" srcOrd="6" destOrd="0" presId="urn:microsoft.com/office/officeart/2016/7/layout/LinearArrowProcessNumbered"/>
    <dgm:cxn modelId="{9750F16D-54C6-AD40-A876-78BB77F94061}" type="presParOf" srcId="{FD7E7426-E583-D94A-B16D-963AB855C991}" destId="{229DD804-EDBE-8F40-8AA7-9AB8E5A50426}" srcOrd="0" destOrd="0" presId="urn:microsoft.com/office/officeart/2016/7/layout/LinearArrowProcessNumbered"/>
    <dgm:cxn modelId="{8754EBA3-4183-9D44-B07A-4705714A6FE6}" type="presParOf" srcId="{FD7E7426-E583-D94A-B16D-963AB855C991}" destId="{FADC9438-A952-F44C-9222-887B1997DDAF}" srcOrd="1" destOrd="0" presId="urn:microsoft.com/office/officeart/2016/7/layout/LinearArrowProcessNumbered"/>
    <dgm:cxn modelId="{9A59C3F0-BBB7-A243-9204-9B1E8BF01535}" type="presParOf" srcId="{FADC9438-A952-F44C-9222-887B1997DDAF}" destId="{1FA0E892-3099-B84F-A9EB-3F4B877A222C}" srcOrd="0" destOrd="0" presId="urn:microsoft.com/office/officeart/2016/7/layout/LinearArrowProcessNumbered"/>
    <dgm:cxn modelId="{8B208324-EA18-2B46-B10B-5224948C2425}" type="presParOf" srcId="{FADC9438-A952-F44C-9222-887B1997DDAF}" destId="{E0D42544-2A3D-E14F-8049-B901FB8BA1F2}" srcOrd="1" destOrd="0" presId="urn:microsoft.com/office/officeart/2016/7/layout/LinearArrowProcessNumbered"/>
    <dgm:cxn modelId="{C1E1523D-A10A-7D4D-A46A-9CD7FFBD465B}" type="presParOf" srcId="{FADC9438-A952-F44C-9222-887B1997DDAF}" destId="{0EA8C9FD-F9B1-0F4D-BBE4-186F83831449}" srcOrd="2" destOrd="0" presId="urn:microsoft.com/office/officeart/2016/7/layout/LinearArrowProcessNumbered"/>
    <dgm:cxn modelId="{37588CA0-64EF-EA42-BDD1-DFFC06EBF382}" type="presParOf" srcId="{FADC9438-A952-F44C-9222-887B1997DDAF}" destId="{26E0B89A-4946-B64C-9E6F-96A708E2BAB0}" srcOrd="3" destOrd="0" presId="urn:microsoft.com/office/officeart/2016/7/layout/LinearArrowProcessNumbered"/>
    <dgm:cxn modelId="{AA1E7B7A-47A4-8846-A770-827FD3035D25}" type="presParOf" srcId="{FD7E7426-E583-D94A-B16D-963AB855C991}" destId="{F8400A61-C764-8749-A67E-8FEFA962D53C}" srcOrd="2" destOrd="0" presId="urn:microsoft.com/office/officeart/2016/7/layout/LinearArrowProcessNumbered"/>
    <dgm:cxn modelId="{7DF74CE3-3094-2840-85FA-D4E2F559494A}" type="presParOf" srcId="{C9271716-3C30-4A45-A82F-6DC86DD57F24}" destId="{EEEEB5F8-DE6D-CC41-B4CE-37DB0FDC9E8E}" srcOrd="7" destOrd="0" presId="urn:microsoft.com/office/officeart/2016/7/layout/LinearArrowProcessNumbered"/>
    <dgm:cxn modelId="{2F768B3F-82BE-AC4C-BDA2-4D592A2B9C62}" type="presParOf" srcId="{C9271716-3C30-4A45-A82F-6DC86DD57F24}" destId="{897EF0B7-05A9-624F-8977-8B908BF904DE}" srcOrd="8" destOrd="0" presId="urn:microsoft.com/office/officeart/2016/7/layout/LinearArrowProcessNumbered"/>
    <dgm:cxn modelId="{94E767AE-59CA-DE45-BBA4-EA18A217B5EB}" type="presParOf" srcId="{897EF0B7-05A9-624F-8977-8B908BF904DE}" destId="{546E7631-256A-164B-9480-A89FA30F3321}" srcOrd="0" destOrd="0" presId="urn:microsoft.com/office/officeart/2016/7/layout/LinearArrowProcessNumbered"/>
    <dgm:cxn modelId="{F1BC59ED-2FCC-0E4A-9F74-895F989D41CF}" type="presParOf" srcId="{897EF0B7-05A9-624F-8977-8B908BF904DE}" destId="{6320DDBF-DF9A-FD49-BE82-DF17EB285B9B}" srcOrd="1" destOrd="0" presId="urn:microsoft.com/office/officeart/2016/7/layout/LinearArrowProcessNumbered"/>
    <dgm:cxn modelId="{77DAF8BE-894B-6347-A7C8-210281F25FF4}" type="presParOf" srcId="{6320DDBF-DF9A-FD49-BE82-DF17EB285B9B}" destId="{1C2B0594-3FAD-9343-A0B6-014E2CC322E5}" srcOrd="0" destOrd="0" presId="urn:microsoft.com/office/officeart/2016/7/layout/LinearArrowProcessNumbered"/>
    <dgm:cxn modelId="{D246C76B-319D-8A4C-8D98-786B66ECB9FB}" type="presParOf" srcId="{6320DDBF-DF9A-FD49-BE82-DF17EB285B9B}" destId="{802D60FF-755A-444A-81D7-02C5EE75F993}" srcOrd="1" destOrd="0" presId="urn:microsoft.com/office/officeart/2016/7/layout/LinearArrowProcessNumbered"/>
    <dgm:cxn modelId="{59CF2BEA-8ED0-9F47-A4E9-5F3B6AAA2364}" type="presParOf" srcId="{6320DDBF-DF9A-FD49-BE82-DF17EB285B9B}" destId="{18E6B290-BCC8-6042-BDA5-862004C68C3A}" srcOrd="2" destOrd="0" presId="urn:microsoft.com/office/officeart/2016/7/layout/LinearArrowProcessNumbered"/>
    <dgm:cxn modelId="{09DAECBC-E2E2-B541-AE88-A89EA5A05EEA}" type="presParOf" srcId="{6320DDBF-DF9A-FD49-BE82-DF17EB285B9B}" destId="{5C707928-4D62-3A48-AD28-5F26DE74DFF1}" srcOrd="3" destOrd="0" presId="urn:microsoft.com/office/officeart/2016/7/layout/LinearArrowProcessNumbered"/>
    <dgm:cxn modelId="{064ED802-8AA6-4D48-A89C-CFD52F1C5982}" type="presParOf" srcId="{897EF0B7-05A9-624F-8977-8B908BF904DE}" destId="{DDA8C7B7-FE2E-5846-8C50-F42708A522EC}" srcOrd="2" destOrd="0" presId="urn:microsoft.com/office/officeart/2016/7/layout/LinearArrowProcessNumbered"/>
    <dgm:cxn modelId="{AFA9911C-5798-014A-877A-87B06D3F4C52}" type="presParOf" srcId="{C9271716-3C30-4A45-A82F-6DC86DD57F24}" destId="{BE296D75-3279-E049-BD18-DF6E01572AB9}" srcOrd="9" destOrd="0" presId="urn:microsoft.com/office/officeart/2016/7/layout/LinearArrowProcessNumbered"/>
    <dgm:cxn modelId="{C3C156C7-3009-DC42-BA9B-7CD3F606E0F9}" type="presParOf" srcId="{C9271716-3C30-4A45-A82F-6DC86DD57F24}" destId="{5167C0FD-167E-B54A-BD22-18E95430396A}" srcOrd="10" destOrd="0" presId="urn:microsoft.com/office/officeart/2016/7/layout/LinearArrowProcessNumbered"/>
    <dgm:cxn modelId="{5A95DACC-1DEE-1C42-ACCF-950088636EC7}" type="presParOf" srcId="{5167C0FD-167E-B54A-BD22-18E95430396A}" destId="{1B36A356-922C-0740-8F14-407B85C935AB}" srcOrd="0" destOrd="0" presId="urn:microsoft.com/office/officeart/2016/7/layout/LinearArrowProcessNumbered"/>
    <dgm:cxn modelId="{CBE4ADA0-F57A-9149-992F-43DBD9D9E460}" type="presParOf" srcId="{5167C0FD-167E-B54A-BD22-18E95430396A}" destId="{1CA3B647-E300-3A4D-A421-7CE19499879F}" srcOrd="1" destOrd="0" presId="urn:microsoft.com/office/officeart/2016/7/layout/LinearArrowProcessNumbered"/>
    <dgm:cxn modelId="{E8BF9581-1A29-7143-9117-5C87C697E6B0}" type="presParOf" srcId="{1CA3B647-E300-3A4D-A421-7CE19499879F}" destId="{76F1DD55-F723-8B46-AB16-19ADF00FB24B}" srcOrd="0" destOrd="0" presId="urn:microsoft.com/office/officeart/2016/7/layout/LinearArrowProcessNumbered"/>
    <dgm:cxn modelId="{108645DE-C3C5-BA41-BC0F-E9964DD03656}" type="presParOf" srcId="{1CA3B647-E300-3A4D-A421-7CE19499879F}" destId="{A228F6FD-BC10-1743-A38B-DAB6EB836724}" srcOrd="1" destOrd="0" presId="urn:microsoft.com/office/officeart/2016/7/layout/LinearArrowProcessNumbered"/>
    <dgm:cxn modelId="{53A8A1CC-3E8E-CD43-8C27-B541EFBCCBE5}" type="presParOf" srcId="{1CA3B647-E300-3A4D-A421-7CE19499879F}" destId="{E1262BDE-7480-8B46-8E82-7AB99FBD3A44}" srcOrd="2" destOrd="0" presId="urn:microsoft.com/office/officeart/2016/7/layout/LinearArrowProcessNumbered"/>
    <dgm:cxn modelId="{5C5E1B0F-D1D9-8C49-9631-62579CBF8C82}" type="presParOf" srcId="{1CA3B647-E300-3A4D-A421-7CE19499879F}" destId="{47DD79B6-3416-A74D-B59B-610CACF0DD74}" srcOrd="3" destOrd="0" presId="urn:microsoft.com/office/officeart/2016/7/layout/LinearArrowProcessNumbered"/>
    <dgm:cxn modelId="{E0C9A23F-D2F3-094D-9251-8BA63B191900}" type="presParOf" srcId="{5167C0FD-167E-B54A-BD22-18E95430396A}" destId="{63BD2DA8-6AB9-E245-9A95-9E322E30A145}" srcOrd="2" destOrd="0" presId="urn:microsoft.com/office/officeart/2016/7/layout/LinearArrowProcessNumbered"/>
    <dgm:cxn modelId="{308D8C43-0ABC-434E-93ED-01A9D8E245E1}" type="presParOf" srcId="{C9271716-3C30-4A45-A82F-6DC86DD57F24}" destId="{1952CDCE-2B73-954F-B49A-EF67FB70A0D6}" srcOrd="11" destOrd="0" presId="urn:microsoft.com/office/officeart/2016/7/layout/LinearArrowProcessNumbered"/>
    <dgm:cxn modelId="{BFA7EF16-16CC-854C-A306-B0F26A8F2948}" type="presParOf" srcId="{C9271716-3C30-4A45-A82F-6DC86DD57F24}" destId="{B1C02DFD-CC77-2C43-B698-CD08C059D1FB}" srcOrd="12" destOrd="0" presId="urn:microsoft.com/office/officeart/2016/7/layout/LinearArrowProcessNumbered"/>
    <dgm:cxn modelId="{C2B7A31F-B1C2-E64F-8741-A81C0DD3A075}" type="presParOf" srcId="{B1C02DFD-CC77-2C43-B698-CD08C059D1FB}" destId="{87B33331-C3AF-D045-82D1-E0E3F380A476}" srcOrd="0" destOrd="0" presId="urn:microsoft.com/office/officeart/2016/7/layout/LinearArrowProcessNumbered"/>
    <dgm:cxn modelId="{C035FC51-8673-0F46-B87E-5690ECC31C30}" type="presParOf" srcId="{B1C02DFD-CC77-2C43-B698-CD08C059D1FB}" destId="{1E7B1012-BF26-9D41-8A0A-CDDE39211D5C}" srcOrd="1" destOrd="0" presId="urn:microsoft.com/office/officeart/2016/7/layout/LinearArrowProcessNumbered"/>
    <dgm:cxn modelId="{1A523833-AD3B-B34B-B383-B35E6AD9CB7A}" type="presParOf" srcId="{1E7B1012-BF26-9D41-8A0A-CDDE39211D5C}" destId="{DA362E6E-C1E4-D14F-BF9A-6F1C7DB2BB6F}" srcOrd="0" destOrd="0" presId="urn:microsoft.com/office/officeart/2016/7/layout/LinearArrowProcessNumbered"/>
    <dgm:cxn modelId="{D9BE32E8-038A-8141-8741-D4573B1ED7CF}" type="presParOf" srcId="{1E7B1012-BF26-9D41-8A0A-CDDE39211D5C}" destId="{C26E0AE9-4B11-8D47-822A-1E7F70040CE3}" srcOrd="1" destOrd="0" presId="urn:microsoft.com/office/officeart/2016/7/layout/LinearArrowProcessNumbered"/>
    <dgm:cxn modelId="{F2662DA7-8C28-6343-9AE6-B12E89CC2E8A}" type="presParOf" srcId="{1E7B1012-BF26-9D41-8A0A-CDDE39211D5C}" destId="{FF2339BB-8146-D042-9BE6-E01CB7600261}" srcOrd="2" destOrd="0" presId="urn:microsoft.com/office/officeart/2016/7/layout/LinearArrowProcessNumbered"/>
    <dgm:cxn modelId="{1323B8B5-3002-3B4E-AD91-D5A9ED59AF31}" type="presParOf" srcId="{1E7B1012-BF26-9D41-8A0A-CDDE39211D5C}" destId="{FFF23494-40DB-F449-A653-AA85BF3EF5BF}" srcOrd="3" destOrd="0" presId="urn:microsoft.com/office/officeart/2016/7/layout/LinearArrowProcessNumbered"/>
    <dgm:cxn modelId="{5F669FC3-0D07-2F43-8580-6F455668F996}" type="presParOf" srcId="{B1C02DFD-CC77-2C43-B698-CD08C059D1FB}" destId="{E3947322-8959-4546-915F-F7EF5D697096}" srcOrd="2" destOrd="0" presId="urn:microsoft.com/office/officeart/2016/7/layout/LinearArrowProcessNumbered"/>
    <dgm:cxn modelId="{5A225BD0-7DE2-7A49-95A5-96D398F09E3C}" type="presParOf" srcId="{C9271716-3C30-4A45-A82F-6DC86DD57F24}" destId="{32D3CFBB-FB4C-1542-8D7B-F23AC7E61877}" srcOrd="13" destOrd="0" presId="urn:microsoft.com/office/officeart/2016/7/layout/LinearArrowProcessNumbered"/>
    <dgm:cxn modelId="{69A5D96B-75A4-074D-A36B-D291EAE79122}" type="presParOf" srcId="{C9271716-3C30-4A45-A82F-6DC86DD57F24}" destId="{0A552067-9748-2741-8E56-FF4CF4EADE9E}" srcOrd="14" destOrd="0" presId="urn:microsoft.com/office/officeart/2016/7/layout/LinearArrowProcessNumbered"/>
    <dgm:cxn modelId="{E3CF9D80-1A84-724C-96C7-4C5C75168A97}" type="presParOf" srcId="{0A552067-9748-2741-8E56-FF4CF4EADE9E}" destId="{884897BA-7992-9148-93A1-61FD5DADDB8C}" srcOrd="0" destOrd="0" presId="urn:microsoft.com/office/officeart/2016/7/layout/LinearArrowProcessNumbered"/>
    <dgm:cxn modelId="{0CCA4D5A-682D-1743-A4E4-21D0ADC5C622}" type="presParOf" srcId="{0A552067-9748-2741-8E56-FF4CF4EADE9E}" destId="{9B20C1F8-5DD4-A943-8035-6E59231FCE12}" srcOrd="1" destOrd="0" presId="urn:microsoft.com/office/officeart/2016/7/layout/LinearArrowProcessNumbered"/>
    <dgm:cxn modelId="{27045E8B-D342-A74E-8C75-9981E942D89E}" type="presParOf" srcId="{9B20C1F8-5DD4-A943-8035-6E59231FCE12}" destId="{2B839156-0FBF-9241-82DA-11FB601F1A0D}" srcOrd="0" destOrd="0" presId="urn:microsoft.com/office/officeart/2016/7/layout/LinearArrowProcessNumbered"/>
    <dgm:cxn modelId="{814389B9-4657-CF43-9B0C-CCABAF1BA946}" type="presParOf" srcId="{9B20C1F8-5DD4-A943-8035-6E59231FCE12}" destId="{3660BF0B-F24D-924C-8F47-8C064FEF8585}" srcOrd="1" destOrd="0" presId="urn:microsoft.com/office/officeart/2016/7/layout/LinearArrowProcessNumbered"/>
    <dgm:cxn modelId="{DE479F19-CE25-DD41-B226-B98256464AEB}" type="presParOf" srcId="{9B20C1F8-5DD4-A943-8035-6E59231FCE12}" destId="{BCB55D86-21CB-C343-AAC3-D50A7F70B7CE}" srcOrd="2" destOrd="0" presId="urn:microsoft.com/office/officeart/2016/7/layout/LinearArrowProcessNumbered"/>
    <dgm:cxn modelId="{8B758124-825C-694D-824E-80B673DD39CF}" type="presParOf" srcId="{9B20C1F8-5DD4-A943-8035-6E59231FCE12}" destId="{58092618-406C-7E4B-8048-6CB7F2A9D507}" srcOrd="3" destOrd="0" presId="urn:microsoft.com/office/officeart/2016/7/layout/LinearArrowProcessNumbered"/>
    <dgm:cxn modelId="{5D717080-C788-5A49-8229-DBA13BE79D89}" type="presParOf" srcId="{0A552067-9748-2741-8E56-FF4CF4EADE9E}" destId="{4A2F1EA8-BCFC-824E-BCF6-1C2567F2359E}" srcOrd="2" destOrd="0" presId="urn:microsoft.com/office/officeart/2016/7/layout/LinearArrowProcessNumbered"/>
    <dgm:cxn modelId="{7B1C0DB3-0FF9-4C49-A101-07B5A7F39A18}" type="presParOf" srcId="{C9271716-3C30-4A45-A82F-6DC86DD57F24}" destId="{E2569003-30F0-A744-A464-7F9B5EAA2EAB}" srcOrd="15" destOrd="0" presId="urn:microsoft.com/office/officeart/2016/7/layout/LinearArrowProcessNumbered"/>
    <dgm:cxn modelId="{92814D38-79C0-D249-B535-4E19828FE81B}" type="presParOf" srcId="{C9271716-3C30-4A45-A82F-6DC86DD57F24}" destId="{5611D973-8337-3D4D-8574-5F3FF760EEEC}" srcOrd="16" destOrd="0" presId="urn:microsoft.com/office/officeart/2016/7/layout/LinearArrowProcessNumbered"/>
    <dgm:cxn modelId="{C9A01A96-8F66-F647-A0AE-0C3220EC636D}" type="presParOf" srcId="{5611D973-8337-3D4D-8574-5F3FF760EEEC}" destId="{F7F95EC0-9C6F-5B4B-BF7C-EEFE79A3A850}" srcOrd="0" destOrd="0" presId="urn:microsoft.com/office/officeart/2016/7/layout/LinearArrowProcessNumbered"/>
    <dgm:cxn modelId="{96F9D148-B1B4-AD46-8195-44BB7BFE4FCE}" type="presParOf" srcId="{5611D973-8337-3D4D-8574-5F3FF760EEEC}" destId="{249F3467-9D01-254A-9F16-72CB2E8DB87E}" srcOrd="1" destOrd="0" presId="urn:microsoft.com/office/officeart/2016/7/layout/LinearArrowProcessNumbered"/>
    <dgm:cxn modelId="{1A2FAA61-14DC-DD4C-971B-C342B30B5AA4}" type="presParOf" srcId="{249F3467-9D01-254A-9F16-72CB2E8DB87E}" destId="{4E920095-7698-204A-825E-79C95EEC888C}" srcOrd="0" destOrd="0" presId="urn:microsoft.com/office/officeart/2016/7/layout/LinearArrowProcessNumbered"/>
    <dgm:cxn modelId="{534A9620-AC1D-F94C-A970-3C0CB53CCCFA}" type="presParOf" srcId="{249F3467-9D01-254A-9F16-72CB2E8DB87E}" destId="{3F362EB5-A345-094B-AFF7-F5E83751E37C}" srcOrd="1" destOrd="0" presId="urn:microsoft.com/office/officeart/2016/7/layout/LinearArrowProcessNumbered"/>
    <dgm:cxn modelId="{6C54E835-B168-F747-BB45-3947EB3F89F1}" type="presParOf" srcId="{249F3467-9D01-254A-9F16-72CB2E8DB87E}" destId="{DE1B1ECE-8844-E143-80CD-64192D512025}" srcOrd="2" destOrd="0" presId="urn:microsoft.com/office/officeart/2016/7/layout/LinearArrowProcessNumbered"/>
    <dgm:cxn modelId="{4D8D355E-1434-7C48-9AE1-82200BE36998}" type="presParOf" srcId="{249F3467-9D01-254A-9F16-72CB2E8DB87E}" destId="{550288EC-9E6F-5C46-8C13-24A6A0B4D5E4}" srcOrd="3" destOrd="0" presId="urn:microsoft.com/office/officeart/2016/7/layout/LinearArrowProcessNumbered"/>
    <dgm:cxn modelId="{7BF3CAAD-1813-4040-BBAE-BBDFAB1EC52C}" type="presParOf" srcId="{5611D973-8337-3D4D-8574-5F3FF760EEEC}" destId="{433014F0-0756-6A48-A26D-3905BB9499A2}" srcOrd="2" destOrd="0" presId="urn:microsoft.com/office/officeart/2016/7/layout/LinearArrow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9F2B6A0-B3B3-48F7-82CE-14209EFE2073}" type="doc">
      <dgm:prSet loTypeId="urn:microsoft.com/office/officeart/2016/7/layout/ChevronBlockProcess" loCatId="process" qsTypeId="urn:microsoft.com/office/officeart/2005/8/quickstyle/simple1" qsCatId="simple" csTypeId="urn:microsoft.com/office/officeart/2005/8/colors/colorful1" csCatId="colorful" phldr="1"/>
      <dgm:spPr/>
      <dgm:t>
        <a:bodyPr/>
        <a:lstStyle/>
        <a:p>
          <a:endParaRPr lang="en-US"/>
        </a:p>
      </dgm:t>
    </dgm:pt>
    <dgm:pt modelId="{C306291E-71A2-4B4C-BBB4-F598471C92A6}">
      <dgm:prSet/>
      <dgm:spPr/>
      <dgm:t>
        <a:bodyPr/>
        <a:lstStyle/>
        <a:p>
          <a:r>
            <a:rPr lang="en-US" dirty="0"/>
            <a:t>Address COVID Public Health</a:t>
          </a:r>
        </a:p>
      </dgm:t>
    </dgm:pt>
    <dgm:pt modelId="{5CA835AD-3105-4645-BEF9-CA19C464D394}" type="parTrans" cxnId="{61E7F9FF-88D6-440C-AD36-D692798322A4}">
      <dgm:prSet/>
      <dgm:spPr/>
      <dgm:t>
        <a:bodyPr/>
        <a:lstStyle/>
        <a:p>
          <a:endParaRPr lang="en-US"/>
        </a:p>
      </dgm:t>
    </dgm:pt>
    <dgm:pt modelId="{469B1202-E77C-49C4-8520-1042A0AB48EC}" type="sibTrans" cxnId="{61E7F9FF-88D6-440C-AD36-D692798322A4}">
      <dgm:prSet/>
      <dgm:spPr/>
      <dgm:t>
        <a:bodyPr/>
        <a:lstStyle/>
        <a:p>
          <a:endParaRPr lang="en-US"/>
        </a:p>
      </dgm:t>
    </dgm:pt>
    <dgm:pt modelId="{DEBEED55-D659-4075-976E-278CB2D976CF}">
      <dgm:prSet/>
      <dgm:spPr>
        <a:solidFill>
          <a:schemeClr val="accent2">
            <a:lumMod val="20000"/>
            <a:lumOff val="80000"/>
            <a:alpha val="90000"/>
          </a:schemeClr>
        </a:solidFill>
      </dgm:spPr>
      <dgm:t>
        <a:bodyPr/>
        <a:lstStyle/>
        <a:p>
          <a:r>
            <a:rPr lang="en-US" dirty="0"/>
            <a:t>Support public health expenditures, by funding COVID-19 mitigation efforts, medical expenses, behavioral healthcare, and certain public health and safety staff;</a:t>
          </a:r>
        </a:p>
      </dgm:t>
    </dgm:pt>
    <dgm:pt modelId="{8A46C02A-C502-463D-9AB7-2783AA60F35B}" type="parTrans" cxnId="{8494FC29-505A-4298-9B15-103674366B4B}">
      <dgm:prSet/>
      <dgm:spPr/>
      <dgm:t>
        <a:bodyPr/>
        <a:lstStyle/>
        <a:p>
          <a:endParaRPr lang="en-US"/>
        </a:p>
      </dgm:t>
    </dgm:pt>
    <dgm:pt modelId="{9BBC1EAC-F4F8-4863-A103-1ABCADC15FA1}" type="sibTrans" cxnId="{8494FC29-505A-4298-9B15-103674366B4B}">
      <dgm:prSet/>
      <dgm:spPr/>
      <dgm:t>
        <a:bodyPr/>
        <a:lstStyle/>
        <a:p>
          <a:endParaRPr lang="en-US"/>
        </a:p>
      </dgm:t>
    </dgm:pt>
    <dgm:pt modelId="{42765B5E-F977-4F1C-9F2F-0143FD5DC144}">
      <dgm:prSet/>
      <dgm:spPr>
        <a:solidFill>
          <a:schemeClr val="accent2"/>
        </a:solidFill>
      </dgm:spPr>
      <dgm:t>
        <a:bodyPr/>
        <a:lstStyle/>
        <a:p>
          <a:r>
            <a:rPr lang="en-US" dirty="0"/>
            <a:t>Address COVID Economic Impact</a:t>
          </a:r>
        </a:p>
      </dgm:t>
    </dgm:pt>
    <dgm:pt modelId="{E3BCD147-41D8-42E5-8642-98835B0874C7}" type="parTrans" cxnId="{4A2FF6AC-75D7-4696-B2F8-2D3D4F4D722C}">
      <dgm:prSet/>
      <dgm:spPr/>
      <dgm:t>
        <a:bodyPr/>
        <a:lstStyle/>
        <a:p>
          <a:endParaRPr lang="en-US"/>
        </a:p>
      </dgm:t>
    </dgm:pt>
    <dgm:pt modelId="{AD19C203-9EE7-4F80-8787-7F9EC2342BB7}" type="sibTrans" cxnId="{4A2FF6AC-75D7-4696-B2F8-2D3D4F4D722C}">
      <dgm:prSet/>
      <dgm:spPr/>
      <dgm:t>
        <a:bodyPr/>
        <a:lstStyle/>
        <a:p>
          <a:endParaRPr lang="en-US"/>
        </a:p>
      </dgm:t>
    </dgm:pt>
    <dgm:pt modelId="{2806B9E1-82F6-4D62-97CE-6CC406FCF973}">
      <dgm:prSet/>
      <dgm:spPr>
        <a:solidFill>
          <a:schemeClr val="accent2">
            <a:lumMod val="20000"/>
            <a:lumOff val="80000"/>
            <a:alpha val="90000"/>
          </a:schemeClr>
        </a:solidFill>
      </dgm:spPr>
      <dgm:t>
        <a:bodyPr/>
        <a:lstStyle/>
        <a:p>
          <a:r>
            <a:rPr lang="en-US" dirty="0"/>
            <a:t>Address negative economic impacts caused by the public health emergency, including economic harms to workers, households, small businesses, impacted industries, and the public sector;</a:t>
          </a:r>
        </a:p>
      </dgm:t>
    </dgm:pt>
    <dgm:pt modelId="{CE22A954-82B7-4A5F-BC4E-B914B3BAC21B}" type="parTrans" cxnId="{BDCCCA2F-7863-4B66-BFCE-7B4AF32223F8}">
      <dgm:prSet/>
      <dgm:spPr/>
      <dgm:t>
        <a:bodyPr/>
        <a:lstStyle/>
        <a:p>
          <a:endParaRPr lang="en-US"/>
        </a:p>
      </dgm:t>
    </dgm:pt>
    <dgm:pt modelId="{71A4059D-98DF-4527-BD0D-4715AF7D4FF4}" type="sibTrans" cxnId="{BDCCCA2F-7863-4B66-BFCE-7B4AF32223F8}">
      <dgm:prSet/>
      <dgm:spPr/>
      <dgm:t>
        <a:bodyPr/>
        <a:lstStyle/>
        <a:p>
          <a:endParaRPr lang="en-US"/>
        </a:p>
      </dgm:t>
    </dgm:pt>
    <dgm:pt modelId="{5190CF68-C99A-47B0-8BD2-A62733FDC3A4}">
      <dgm:prSet/>
      <dgm:spPr/>
      <dgm:t>
        <a:bodyPr/>
        <a:lstStyle/>
        <a:p>
          <a:endParaRPr lang="en-US" dirty="0"/>
        </a:p>
      </dgm:t>
    </dgm:pt>
    <dgm:pt modelId="{87627752-9114-4E67-8C96-733AC165FA54}" type="parTrans" cxnId="{F03C01AC-9EE7-471F-9B20-51308B281981}">
      <dgm:prSet/>
      <dgm:spPr/>
      <dgm:t>
        <a:bodyPr/>
        <a:lstStyle/>
        <a:p>
          <a:endParaRPr lang="en-US"/>
        </a:p>
      </dgm:t>
    </dgm:pt>
    <dgm:pt modelId="{502861A1-E4F2-4231-B73F-B598CDE934E8}" type="sibTrans" cxnId="{F03C01AC-9EE7-471F-9B20-51308B281981}">
      <dgm:prSet/>
      <dgm:spPr/>
      <dgm:t>
        <a:bodyPr/>
        <a:lstStyle/>
        <a:p>
          <a:endParaRPr lang="en-US"/>
        </a:p>
      </dgm:t>
    </dgm:pt>
    <dgm:pt modelId="{EF3C040F-F4FC-49A9-85A2-00C41D23987A}">
      <dgm:prSet/>
      <dgm:spPr/>
      <dgm:t>
        <a:bodyPr/>
        <a:lstStyle/>
        <a:p>
          <a:endParaRPr lang="en-US" dirty="0"/>
        </a:p>
      </dgm:t>
    </dgm:pt>
    <dgm:pt modelId="{23E42291-CBC3-4394-8859-B4F2C80213BA}" type="parTrans" cxnId="{83CEFB6A-8B19-4CAD-A2D1-18D9446654BB}">
      <dgm:prSet/>
      <dgm:spPr/>
      <dgm:t>
        <a:bodyPr/>
        <a:lstStyle/>
        <a:p>
          <a:endParaRPr lang="en-US"/>
        </a:p>
      </dgm:t>
    </dgm:pt>
    <dgm:pt modelId="{A75D334B-E1DE-4E30-81C9-E94F99AF7B4F}" type="sibTrans" cxnId="{83CEFB6A-8B19-4CAD-A2D1-18D9446654BB}">
      <dgm:prSet/>
      <dgm:spPr/>
      <dgm:t>
        <a:bodyPr/>
        <a:lstStyle/>
        <a:p>
          <a:endParaRPr lang="en-US"/>
        </a:p>
      </dgm:t>
    </dgm:pt>
    <dgm:pt modelId="{80B743FD-DAC1-452E-963F-2A44621436EB}">
      <dgm:prSet/>
      <dgm:spPr/>
      <dgm:t>
        <a:bodyPr/>
        <a:lstStyle/>
        <a:p>
          <a:endParaRPr lang="en-US" dirty="0"/>
        </a:p>
      </dgm:t>
    </dgm:pt>
    <dgm:pt modelId="{C95EA138-7D3D-4398-90E4-ED8EA99520D1}" type="parTrans" cxnId="{06E6CE12-292A-4495-8E89-F6BA76EFBCF5}">
      <dgm:prSet/>
      <dgm:spPr/>
      <dgm:t>
        <a:bodyPr/>
        <a:lstStyle/>
        <a:p>
          <a:endParaRPr lang="en-US"/>
        </a:p>
      </dgm:t>
    </dgm:pt>
    <dgm:pt modelId="{5368303A-7426-4F4B-B353-3C94FCACD0F0}" type="sibTrans" cxnId="{06E6CE12-292A-4495-8E89-F6BA76EFBCF5}">
      <dgm:prSet/>
      <dgm:spPr/>
      <dgm:t>
        <a:bodyPr/>
        <a:lstStyle/>
        <a:p>
          <a:endParaRPr lang="en-US"/>
        </a:p>
      </dgm:t>
    </dgm:pt>
    <dgm:pt modelId="{121BCF8A-FEA0-46FF-B3D4-EC9CC393A6BF}">
      <dgm:prSet/>
      <dgm:spPr/>
      <dgm:t>
        <a:bodyPr/>
        <a:lstStyle/>
        <a:p>
          <a:endParaRPr lang="en-US" dirty="0"/>
        </a:p>
      </dgm:t>
    </dgm:pt>
    <dgm:pt modelId="{4823108B-8FF0-40EF-B192-A9D98DE79E8E}" type="parTrans" cxnId="{7CF5E787-DC18-4EF0-AC33-7B925D6FDF86}">
      <dgm:prSet/>
      <dgm:spPr/>
      <dgm:t>
        <a:bodyPr/>
        <a:lstStyle/>
        <a:p>
          <a:endParaRPr lang="en-US"/>
        </a:p>
      </dgm:t>
    </dgm:pt>
    <dgm:pt modelId="{E2FC2231-6878-49E2-A4CC-8354BA517553}" type="sibTrans" cxnId="{7CF5E787-DC18-4EF0-AC33-7B925D6FDF86}">
      <dgm:prSet/>
      <dgm:spPr/>
      <dgm:t>
        <a:bodyPr/>
        <a:lstStyle/>
        <a:p>
          <a:endParaRPr lang="en-US"/>
        </a:p>
      </dgm:t>
    </dgm:pt>
    <dgm:pt modelId="{75E48C5C-D110-498D-81F0-08810ACF36C2}">
      <dgm:prSet/>
      <dgm:spPr/>
      <dgm:t>
        <a:bodyPr/>
        <a:lstStyle/>
        <a:p>
          <a:endParaRPr lang="en-US" dirty="0"/>
        </a:p>
      </dgm:t>
    </dgm:pt>
    <dgm:pt modelId="{EF799CDC-34BA-4957-946F-E468A8127E69}" type="parTrans" cxnId="{1A1A68A3-9A13-4D6C-9407-D750B592BE08}">
      <dgm:prSet/>
      <dgm:spPr/>
      <dgm:t>
        <a:bodyPr/>
        <a:lstStyle/>
        <a:p>
          <a:endParaRPr lang="en-US"/>
        </a:p>
      </dgm:t>
    </dgm:pt>
    <dgm:pt modelId="{F1F18BCF-E765-4CAC-9D9F-1C10B1D89AC2}" type="sibTrans" cxnId="{1A1A68A3-9A13-4D6C-9407-D750B592BE08}">
      <dgm:prSet/>
      <dgm:spPr/>
      <dgm:t>
        <a:bodyPr/>
        <a:lstStyle/>
        <a:p>
          <a:endParaRPr lang="en-US"/>
        </a:p>
      </dgm:t>
    </dgm:pt>
    <dgm:pt modelId="{A477AE83-EFB2-43F8-84F7-B49327322B3F}">
      <dgm:prSet/>
      <dgm:spPr/>
      <dgm:t>
        <a:bodyPr/>
        <a:lstStyle/>
        <a:p>
          <a:endParaRPr lang="en-US" dirty="0"/>
        </a:p>
      </dgm:t>
    </dgm:pt>
    <dgm:pt modelId="{2D7F5BD0-809F-430B-BD36-4DF19A83EA5F}" type="parTrans" cxnId="{2D030579-1721-4E04-8223-C31234917585}">
      <dgm:prSet/>
      <dgm:spPr/>
      <dgm:t>
        <a:bodyPr/>
        <a:lstStyle/>
        <a:p>
          <a:endParaRPr lang="en-US"/>
        </a:p>
      </dgm:t>
    </dgm:pt>
    <dgm:pt modelId="{B39B8BBB-35B1-4646-BB44-5D54BE7A1444}" type="sibTrans" cxnId="{2D030579-1721-4E04-8223-C31234917585}">
      <dgm:prSet/>
      <dgm:spPr/>
      <dgm:t>
        <a:bodyPr/>
        <a:lstStyle/>
        <a:p>
          <a:endParaRPr lang="en-US"/>
        </a:p>
      </dgm:t>
    </dgm:pt>
    <dgm:pt modelId="{23B23AAB-F93F-EE49-9936-861AB41A4227}" type="pres">
      <dgm:prSet presAssocID="{B9F2B6A0-B3B3-48F7-82CE-14209EFE2073}" presName="Name0" presStyleCnt="0">
        <dgm:presLayoutVars>
          <dgm:dir/>
          <dgm:animLvl val="lvl"/>
          <dgm:resizeHandles val="exact"/>
        </dgm:presLayoutVars>
      </dgm:prSet>
      <dgm:spPr/>
    </dgm:pt>
    <dgm:pt modelId="{796C0EC0-334C-BD44-B039-ADD196596E21}" type="pres">
      <dgm:prSet presAssocID="{C306291E-71A2-4B4C-BBB4-F598471C92A6}" presName="composite" presStyleCnt="0"/>
      <dgm:spPr/>
    </dgm:pt>
    <dgm:pt modelId="{941D9EE3-138A-2C49-95B5-A0BDEF2BE1FD}" type="pres">
      <dgm:prSet presAssocID="{C306291E-71A2-4B4C-BBB4-F598471C92A6}" presName="parTx" presStyleLbl="alignNode1" presStyleIdx="0" presStyleCnt="5">
        <dgm:presLayoutVars>
          <dgm:chMax val="0"/>
          <dgm:chPref val="0"/>
        </dgm:presLayoutVars>
      </dgm:prSet>
      <dgm:spPr/>
    </dgm:pt>
    <dgm:pt modelId="{8C5BDF70-FA6F-4745-BDFA-25DFEF01B332}" type="pres">
      <dgm:prSet presAssocID="{C306291E-71A2-4B4C-BBB4-F598471C92A6}" presName="desTx" presStyleLbl="alignAccFollowNode1" presStyleIdx="0" presStyleCnt="5">
        <dgm:presLayoutVars/>
      </dgm:prSet>
      <dgm:spPr/>
    </dgm:pt>
    <dgm:pt modelId="{AA8C779D-955B-8E44-BF67-322E92B31E9B}" type="pres">
      <dgm:prSet presAssocID="{469B1202-E77C-49C4-8520-1042A0AB48EC}" presName="space" presStyleCnt="0"/>
      <dgm:spPr/>
    </dgm:pt>
    <dgm:pt modelId="{EFE1679B-8F16-FC40-827E-C8B5EC2AB598}" type="pres">
      <dgm:prSet presAssocID="{42765B5E-F977-4F1C-9F2F-0143FD5DC144}" presName="composite" presStyleCnt="0"/>
      <dgm:spPr/>
    </dgm:pt>
    <dgm:pt modelId="{4A212D91-B797-8541-98C9-D94CD4DDED61}" type="pres">
      <dgm:prSet presAssocID="{42765B5E-F977-4F1C-9F2F-0143FD5DC144}" presName="parTx" presStyleLbl="alignNode1" presStyleIdx="1" presStyleCnt="5">
        <dgm:presLayoutVars>
          <dgm:chMax val="0"/>
          <dgm:chPref val="0"/>
        </dgm:presLayoutVars>
      </dgm:prSet>
      <dgm:spPr/>
    </dgm:pt>
    <dgm:pt modelId="{3B8E883F-5E42-2F4F-A1E2-D116CBA92AE2}" type="pres">
      <dgm:prSet presAssocID="{42765B5E-F977-4F1C-9F2F-0143FD5DC144}" presName="desTx" presStyleLbl="alignAccFollowNode1" presStyleIdx="1" presStyleCnt="5">
        <dgm:presLayoutVars/>
      </dgm:prSet>
      <dgm:spPr/>
    </dgm:pt>
    <dgm:pt modelId="{FDFC14C8-F5B9-204D-9FCC-9DB45B5C42C4}" type="pres">
      <dgm:prSet presAssocID="{AD19C203-9EE7-4F80-8787-7F9EC2342BB7}" presName="space" presStyleCnt="0"/>
      <dgm:spPr/>
    </dgm:pt>
    <dgm:pt modelId="{003C9DAB-C709-0A48-BE92-75FDF48C9EA2}" type="pres">
      <dgm:prSet presAssocID="{5190CF68-C99A-47B0-8BD2-A62733FDC3A4}" presName="composite" presStyleCnt="0"/>
      <dgm:spPr/>
    </dgm:pt>
    <dgm:pt modelId="{7FBE1A6E-8C8F-0148-A6EC-927622A592C7}" type="pres">
      <dgm:prSet presAssocID="{5190CF68-C99A-47B0-8BD2-A62733FDC3A4}" presName="parTx" presStyleLbl="alignNode1" presStyleIdx="2" presStyleCnt="5">
        <dgm:presLayoutVars>
          <dgm:chMax val="0"/>
          <dgm:chPref val="0"/>
        </dgm:presLayoutVars>
      </dgm:prSet>
      <dgm:spPr/>
    </dgm:pt>
    <dgm:pt modelId="{97C05D14-0E22-0440-B9AD-FBE6B25C3072}" type="pres">
      <dgm:prSet presAssocID="{5190CF68-C99A-47B0-8BD2-A62733FDC3A4}" presName="desTx" presStyleLbl="alignAccFollowNode1" presStyleIdx="2" presStyleCnt="5">
        <dgm:presLayoutVars/>
      </dgm:prSet>
      <dgm:spPr/>
    </dgm:pt>
    <dgm:pt modelId="{DF7F4BE8-16C7-3847-A1AE-333DB705C6BA}" type="pres">
      <dgm:prSet presAssocID="{502861A1-E4F2-4231-B73F-B598CDE934E8}" presName="space" presStyleCnt="0"/>
      <dgm:spPr/>
    </dgm:pt>
    <dgm:pt modelId="{E480DC74-7F38-6B4B-B0FE-81397EA36F9D}" type="pres">
      <dgm:prSet presAssocID="{80B743FD-DAC1-452E-963F-2A44621436EB}" presName="composite" presStyleCnt="0"/>
      <dgm:spPr/>
    </dgm:pt>
    <dgm:pt modelId="{4E2C8E90-058E-8745-9F2B-DE195FE7DC24}" type="pres">
      <dgm:prSet presAssocID="{80B743FD-DAC1-452E-963F-2A44621436EB}" presName="parTx" presStyleLbl="alignNode1" presStyleIdx="3" presStyleCnt="5">
        <dgm:presLayoutVars>
          <dgm:chMax val="0"/>
          <dgm:chPref val="0"/>
        </dgm:presLayoutVars>
      </dgm:prSet>
      <dgm:spPr/>
    </dgm:pt>
    <dgm:pt modelId="{1351B30D-8E7D-8F44-87FA-983075A79468}" type="pres">
      <dgm:prSet presAssocID="{80B743FD-DAC1-452E-963F-2A44621436EB}" presName="desTx" presStyleLbl="alignAccFollowNode1" presStyleIdx="3" presStyleCnt="5">
        <dgm:presLayoutVars/>
      </dgm:prSet>
      <dgm:spPr/>
    </dgm:pt>
    <dgm:pt modelId="{A503A5CF-D1B5-EA4A-8241-8753B1A21CDD}" type="pres">
      <dgm:prSet presAssocID="{5368303A-7426-4F4B-B353-3C94FCACD0F0}" presName="space" presStyleCnt="0"/>
      <dgm:spPr/>
    </dgm:pt>
    <dgm:pt modelId="{1FEC3A4D-ECEE-0949-A02A-5148F04D21E9}" type="pres">
      <dgm:prSet presAssocID="{75E48C5C-D110-498D-81F0-08810ACF36C2}" presName="composite" presStyleCnt="0"/>
      <dgm:spPr/>
    </dgm:pt>
    <dgm:pt modelId="{4DB62EFE-D79C-E54D-A106-2E0B9E8D327F}" type="pres">
      <dgm:prSet presAssocID="{75E48C5C-D110-498D-81F0-08810ACF36C2}" presName="parTx" presStyleLbl="alignNode1" presStyleIdx="4" presStyleCnt="5">
        <dgm:presLayoutVars>
          <dgm:chMax val="0"/>
          <dgm:chPref val="0"/>
        </dgm:presLayoutVars>
      </dgm:prSet>
      <dgm:spPr/>
    </dgm:pt>
    <dgm:pt modelId="{FAD8B59C-FA04-B745-A415-4EAEEF5CFB65}" type="pres">
      <dgm:prSet presAssocID="{75E48C5C-D110-498D-81F0-08810ACF36C2}" presName="desTx" presStyleLbl="alignAccFollowNode1" presStyleIdx="4" presStyleCnt="5">
        <dgm:presLayoutVars/>
      </dgm:prSet>
      <dgm:spPr/>
    </dgm:pt>
  </dgm:ptLst>
  <dgm:cxnLst>
    <dgm:cxn modelId="{53DC4512-C8B1-5B4F-B905-2BD81CB63DCC}" type="presOf" srcId="{5190CF68-C99A-47B0-8BD2-A62733FDC3A4}" destId="{7FBE1A6E-8C8F-0148-A6EC-927622A592C7}" srcOrd="0" destOrd="0" presId="urn:microsoft.com/office/officeart/2016/7/layout/ChevronBlockProcess"/>
    <dgm:cxn modelId="{06E6CE12-292A-4495-8E89-F6BA76EFBCF5}" srcId="{B9F2B6A0-B3B3-48F7-82CE-14209EFE2073}" destId="{80B743FD-DAC1-452E-963F-2A44621436EB}" srcOrd="3" destOrd="0" parTransId="{C95EA138-7D3D-4398-90E4-ED8EA99520D1}" sibTransId="{5368303A-7426-4F4B-B353-3C94FCACD0F0}"/>
    <dgm:cxn modelId="{EF898A1D-72FB-D748-9641-E93038346551}" type="presOf" srcId="{EF3C040F-F4FC-49A9-85A2-00C41D23987A}" destId="{97C05D14-0E22-0440-B9AD-FBE6B25C3072}" srcOrd="0" destOrd="0" presId="urn:microsoft.com/office/officeart/2016/7/layout/ChevronBlockProcess"/>
    <dgm:cxn modelId="{5E6BD527-804D-6C4F-9FEA-361E4C4982F1}" type="presOf" srcId="{A477AE83-EFB2-43F8-84F7-B49327322B3F}" destId="{FAD8B59C-FA04-B745-A415-4EAEEF5CFB65}" srcOrd="0" destOrd="0" presId="urn:microsoft.com/office/officeart/2016/7/layout/ChevronBlockProcess"/>
    <dgm:cxn modelId="{8494FC29-505A-4298-9B15-103674366B4B}" srcId="{C306291E-71A2-4B4C-BBB4-F598471C92A6}" destId="{DEBEED55-D659-4075-976E-278CB2D976CF}" srcOrd="0" destOrd="0" parTransId="{8A46C02A-C502-463D-9AB7-2783AA60F35B}" sibTransId="{9BBC1EAC-F4F8-4863-A103-1ABCADC15FA1}"/>
    <dgm:cxn modelId="{BDCCCA2F-7863-4B66-BFCE-7B4AF32223F8}" srcId="{42765B5E-F977-4F1C-9F2F-0143FD5DC144}" destId="{2806B9E1-82F6-4D62-97CE-6CC406FCF973}" srcOrd="0" destOrd="0" parTransId="{CE22A954-82B7-4A5F-BC4E-B914B3BAC21B}" sibTransId="{71A4059D-98DF-4527-BD0D-4715AF7D4FF4}"/>
    <dgm:cxn modelId="{B1247C44-C6D1-BF49-957B-9F8748E54E74}" type="presOf" srcId="{121BCF8A-FEA0-46FF-B3D4-EC9CC393A6BF}" destId="{1351B30D-8E7D-8F44-87FA-983075A79468}" srcOrd="0" destOrd="0" presId="urn:microsoft.com/office/officeart/2016/7/layout/ChevronBlockProcess"/>
    <dgm:cxn modelId="{8301B268-1436-6C41-A81A-6848AB72EE1B}" type="presOf" srcId="{2806B9E1-82F6-4D62-97CE-6CC406FCF973}" destId="{3B8E883F-5E42-2F4F-A1E2-D116CBA92AE2}" srcOrd="0" destOrd="0" presId="urn:microsoft.com/office/officeart/2016/7/layout/ChevronBlockProcess"/>
    <dgm:cxn modelId="{83CEFB6A-8B19-4CAD-A2D1-18D9446654BB}" srcId="{5190CF68-C99A-47B0-8BD2-A62733FDC3A4}" destId="{EF3C040F-F4FC-49A9-85A2-00C41D23987A}" srcOrd="0" destOrd="0" parTransId="{23E42291-CBC3-4394-8859-B4F2C80213BA}" sibTransId="{A75D334B-E1DE-4E30-81C9-E94F99AF7B4F}"/>
    <dgm:cxn modelId="{2D030579-1721-4E04-8223-C31234917585}" srcId="{75E48C5C-D110-498D-81F0-08810ACF36C2}" destId="{A477AE83-EFB2-43F8-84F7-B49327322B3F}" srcOrd="0" destOrd="0" parTransId="{2D7F5BD0-809F-430B-BD36-4DF19A83EA5F}" sibTransId="{B39B8BBB-35B1-4646-BB44-5D54BE7A1444}"/>
    <dgm:cxn modelId="{7CF5E787-DC18-4EF0-AC33-7B925D6FDF86}" srcId="{80B743FD-DAC1-452E-963F-2A44621436EB}" destId="{121BCF8A-FEA0-46FF-B3D4-EC9CC393A6BF}" srcOrd="0" destOrd="0" parTransId="{4823108B-8FF0-40EF-B192-A9D98DE79E8E}" sibTransId="{E2FC2231-6878-49E2-A4CC-8354BA517553}"/>
    <dgm:cxn modelId="{1A1A68A3-9A13-4D6C-9407-D750B592BE08}" srcId="{B9F2B6A0-B3B3-48F7-82CE-14209EFE2073}" destId="{75E48C5C-D110-498D-81F0-08810ACF36C2}" srcOrd="4" destOrd="0" parTransId="{EF799CDC-34BA-4957-946F-E468A8127E69}" sibTransId="{F1F18BCF-E765-4CAC-9D9F-1C10B1D89AC2}"/>
    <dgm:cxn modelId="{447B44A6-3A6F-484B-BBFD-08C4BA8F1ADE}" type="presOf" srcId="{DEBEED55-D659-4075-976E-278CB2D976CF}" destId="{8C5BDF70-FA6F-4745-BDFA-25DFEF01B332}" srcOrd="0" destOrd="0" presId="urn:microsoft.com/office/officeart/2016/7/layout/ChevronBlockProcess"/>
    <dgm:cxn modelId="{F03C01AC-9EE7-471F-9B20-51308B281981}" srcId="{B9F2B6A0-B3B3-48F7-82CE-14209EFE2073}" destId="{5190CF68-C99A-47B0-8BD2-A62733FDC3A4}" srcOrd="2" destOrd="0" parTransId="{87627752-9114-4E67-8C96-733AC165FA54}" sibTransId="{502861A1-E4F2-4231-B73F-B598CDE934E8}"/>
    <dgm:cxn modelId="{4A2FF6AC-75D7-4696-B2F8-2D3D4F4D722C}" srcId="{B9F2B6A0-B3B3-48F7-82CE-14209EFE2073}" destId="{42765B5E-F977-4F1C-9F2F-0143FD5DC144}" srcOrd="1" destOrd="0" parTransId="{E3BCD147-41D8-42E5-8642-98835B0874C7}" sibTransId="{AD19C203-9EE7-4F80-8787-7F9EC2342BB7}"/>
    <dgm:cxn modelId="{6851C8AD-0E4A-004C-AEFD-84A08EB9EDC8}" type="presOf" srcId="{42765B5E-F977-4F1C-9F2F-0143FD5DC144}" destId="{4A212D91-B797-8541-98C9-D94CD4DDED61}" srcOrd="0" destOrd="0" presId="urn:microsoft.com/office/officeart/2016/7/layout/ChevronBlockProcess"/>
    <dgm:cxn modelId="{3058F9B6-EB14-3043-96E7-D6364509812B}" type="presOf" srcId="{C306291E-71A2-4B4C-BBB4-F598471C92A6}" destId="{941D9EE3-138A-2C49-95B5-A0BDEF2BE1FD}" srcOrd="0" destOrd="0" presId="urn:microsoft.com/office/officeart/2016/7/layout/ChevronBlockProcess"/>
    <dgm:cxn modelId="{5E22CAC8-4E26-8745-AFC0-B9486739FAC3}" type="presOf" srcId="{75E48C5C-D110-498D-81F0-08810ACF36C2}" destId="{4DB62EFE-D79C-E54D-A106-2E0B9E8D327F}" srcOrd="0" destOrd="0" presId="urn:microsoft.com/office/officeart/2016/7/layout/ChevronBlockProcess"/>
    <dgm:cxn modelId="{612843F3-CE40-5E4F-9EC0-47396B510592}" type="presOf" srcId="{80B743FD-DAC1-452E-963F-2A44621436EB}" destId="{4E2C8E90-058E-8745-9F2B-DE195FE7DC24}" srcOrd="0" destOrd="0" presId="urn:microsoft.com/office/officeart/2016/7/layout/ChevronBlockProcess"/>
    <dgm:cxn modelId="{55E436F6-36A7-7747-818C-BB49D149BA08}" type="presOf" srcId="{B9F2B6A0-B3B3-48F7-82CE-14209EFE2073}" destId="{23B23AAB-F93F-EE49-9936-861AB41A4227}" srcOrd="0" destOrd="0" presId="urn:microsoft.com/office/officeart/2016/7/layout/ChevronBlockProcess"/>
    <dgm:cxn modelId="{61E7F9FF-88D6-440C-AD36-D692798322A4}" srcId="{B9F2B6A0-B3B3-48F7-82CE-14209EFE2073}" destId="{C306291E-71A2-4B4C-BBB4-F598471C92A6}" srcOrd="0" destOrd="0" parTransId="{5CA835AD-3105-4645-BEF9-CA19C464D394}" sibTransId="{469B1202-E77C-49C4-8520-1042A0AB48EC}"/>
    <dgm:cxn modelId="{6AA89AA1-17AA-5748-94A2-0EADD18E7D9F}" type="presParOf" srcId="{23B23AAB-F93F-EE49-9936-861AB41A4227}" destId="{796C0EC0-334C-BD44-B039-ADD196596E21}" srcOrd="0" destOrd="0" presId="urn:microsoft.com/office/officeart/2016/7/layout/ChevronBlockProcess"/>
    <dgm:cxn modelId="{B7CE7BD4-EED8-7146-8965-1106DAE9C19B}" type="presParOf" srcId="{796C0EC0-334C-BD44-B039-ADD196596E21}" destId="{941D9EE3-138A-2C49-95B5-A0BDEF2BE1FD}" srcOrd="0" destOrd="0" presId="urn:microsoft.com/office/officeart/2016/7/layout/ChevronBlockProcess"/>
    <dgm:cxn modelId="{89C98652-FE73-5542-AF43-463B0E31067A}" type="presParOf" srcId="{796C0EC0-334C-BD44-B039-ADD196596E21}" destId="{8C5BDF70-FA6F-4745-BDFA-25DFEF01B332}" srcOrd="1" destOrd="0" presId="urn:microsoft.com/office/officeart/2016/7/layout/ChevronBlockProcess"/>
    <dgm:cxn modelId="{2FB89FA0-3D66-3B49-AE1F-6D152C5E56C7}" type="presParOf" srcId="{23B23AAB-F93F-EE49-9936-861AB41A4227}" destId="{AA8C779D-955B-8E44-BF67-322E92B31E9B}" srcOrd="1" destOrd="0" presId="urn:microsoft.com/office/officeart/2016/7/layout/ChevronBlockProcess"/>
    <dgm:cxn modelId="{EACB76D7-3427-524C-9CC3-50233BD368DD}" type="presParOf" srcId="{23B23AAB-F93F-EE49-9936-861AB41A4227}" destId="{EFE1679B-8F16-FC40-827E-C8B5EC2AB598}" srcOrd="2" destOrd="0" presId="urn:microsoft.com/office/officeart/2016/7/layout/ChevronBlockProcess"/>
    <dgm:cxn modelId="{D2BFC6A0-97CB-1A4D-AC66-04FE5F5551E5}" type="presParOf" srcId="{EFE1679B-8F16-FC40-827E-C8B5EC2AB598}" destId="{4A212D91-B797-8541-98C9-D94CD4DDED61}" srcOrd="0" destOrd="0" presId="urn:microsoft.com/office/officeart/2016/7/layout/ChevronBlockProcess"/>
    <dgm:cxn modelId="{95503AA1-1A49-0E48-8CBF-EC4C8E941A69}" type="presParOf" srcId="{EFE1679B-8F16-FC40-827E-C8B5EC2AB598}" destId="{3B8E883F-5E42-2F4F-A1E2-D116CBA92AE2}" srcOrd="1" destOrd="0" presId="urn:microsoft.com/office/officeart/2016/7/layout/ChevronBlockProcess"/>
    <dgm:cxn modelId="{FD403FBB-4C09-574C-A2E1-4C1B94A46214}" type="presParOf" srcId="{23B23AAB-F93F-EE49-9936-861AB41A4227}" destId="{FDFC14C8-F5B9-204D-9FCC-9DB45B5C42C4}" srcOrd="3" destOrd="0" presId="urn:microsoft.com/office/officeart/2016/7/layout/ChevronBlockProcess"/>
    <dgm:cxn modelId="{368D660C-2133-4B41-85B1-8453F3D66E22}" type="presParOf" srcId="{23B23AAB-F93F-EE49-9936-861AB41A4227}" destId="{003C9DAB-C709-0A48-BE92-75FDF48C9EA2}" srcOrd="4" destOrd="0" presId="urn:microsoft.com/office/officeart/2016/7/layout/ChevronBlockProcess"/>
    <dgm:cxn modelId="{4D6AC2DA-C9B5-A346-BFEB-B9BA828936C5}" type="presParOf" srcId="{003C9DAB-C709-0A48-BE92-75FDF48C9EA2}" destId="{7FBE1A6E-8C8F-0148-A6EC-927622A592C7}" srcOrd="0" destOrd="0" presId="urn:microsoft.com/office/officeart/2016/7/layout/ChevronBlockProcess"/>
    <dgm:cxn modelId="{74A20B3A-39B4-FD4C-A715-154D45D79B09}" type="presParOf" srcId="{003C9DAB-C709-0A48-BE92-75FDF48C9EA2}" destId="{97C05D14-0E22-0440-B9AD-FBE6B25C3072}" srcOrd="1" destOrd="0" presId="urn:microsoft.com/office/officeart/2016/7/layout/ChevronBlockProcess"/>
    <dgm:cxn modelId="{86E5FDA3-44CE-874F-84DD-188BECDAF4BE}" type="presParOf" srcId="{23B23AAB-F93F-EE49-9936-861AB41A4227}" destId="{DF7F4BE8-16C7-3847-A1AE-333DB705C6BA}" srcOrd="5" destOrd="0" presId="urn:microsoft.com/office/officeart/2016/7/layout/ChevronBlockProcess"/>
    <dgm:cxn modelId="{659088D2-95BC-3A41-97AA-CFE939617EAC}" type="presParOf" srcId="{23B23AAB-F93F-EE49-9936-861AB41A4227}" destId="{E480DC74-7F38-6B4B-B0FE-81397EA36F9D}" srcOrd="6" destOrd="0" presId="urn:microsoft.com/office/officeart/2016/7/layout/ChevronBlockProcess"/>
    <dgm:cxn modelId="{EE90BBE8-C7E9-244D-925E-4BABC9978C6D}" type="presParOf" srcId="{E480DC74-7F38-6B4B-B0FE-81397EA36F9D}" destId="{4E2C8E90-058E-8745-9F2B-DE195FE7DC24}" srcOrd="0" destOrd="0" presId="urn:microsoft.com/office/officeart/2016/7/layout/ChevronBlockProcess"/>
    <dgm:cxn modelId="{7512FCDC-D476-1D4C-B61F-CDF6B2C0BE24}" type="presParOf" srcId="{E480DC74-7F38-6B4B-B0FE-81397EA36F9D}" destId="{1351B30D-8E7D-8F44-87FA-983075A79468}" srcOrd="1" destOrd="0" presId="urn:microsoft.com/office/officeart/2016/7/layout/ChevronBlockProcess"/>
    <dgm:cxn modelId="{0ED79531-FCB8-B24B-B660-81F0A23D6D57}" type="presParOf" srcId="{23B23AAB-F93F-EE49-9936-861AB41A4227}" destId="{A503A5CF-D1B5-EA4A-8241-8753B1A21CDD}" srcOrd="7" destOrd="0" presId="urn:microsoft.com/office/officeart/2016/7/layout/ChevronBlockProcess"/>
    <dgm:cxn modelId="{F36390F9-5666-2443-BDDF-B36A98255137}" type="presParOf" srcId="{23B23AAB-F93F-EE49-9936-861AB41A4227}" destId="{1FEC3A4D-ECEE-0949-A02A-5148F04D21E9}" srcOrd="8" destOrd="0" presId="urn:microsoft.com/office/officeart/2016/7/layout/ChevronBlockProcess"/>
    <dgm:cxn modelId="{A4084584-B214-2341-93A4-F8A135700DC5}" type="presParOf" srcId="{1FEC3A4D-ECEE-0949-A02A-5148F04D21E9}" destId="{4DB62EFE-D79C-E54D-A106-2E0B9E8D327F}" srcOrd="0" destOrd="0" presId="urn:microsoft.com/office/officeart/2016/7/layout/ChevronBlockProcess"/>
    <dgm:cxn modelId="{A48975CC-9B2F-0E45-9702-A93C75EA1C25}" type="presParOf" srcId="{1FEC3A4D-ECEE-0949-A02A-5148F04D21E9}" destId="{FAD8B59C-FA04-B745-A415-4EAEEF5CFB65}" srcOrd="1" destOrd="0" presId="urn:microsoft.com/office/officeart/2016/7/layout/ChevronBlock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9F2B6A0-B3B3-48F7-82CE-14209EFE2073}" type="doc">
      <dgm:prSet loTypeId="urn:microsoft.com/office/officeart/2016/7/layout/ChevronBlockProcess" loCatId="process" qsTypeId="urn:microsoft.com/office/officeart/2005/8/quickstyle/simple1" qsCatId="simple" csTypeId="urn:microsoft.com/office/officeart/2005/8/colors/colorful1" csCatId="colorful" phldr="1"/>
      <dgm:spPr/>
      <dgm:t>
        <a:bodyPr/>
        <a:lstStyle/>
        <a:p>
          <a:endParaRPr lang="en-US"/>
        </a:p>
      </dgm:t>
    </dgm:pt>
    <dgm:pt modelId="{C306291E-71A2-4B4C-BBB4-F598471C92A6}">
      <dgm:prSet/>
      <dgm:spPr/>
      <dgm:t>
        <a:bodyPr/>
        <a:lstStyle/>
        <a:p>
          <a:endParaRPr lang="en-US" dirty="0"/>
        </a:p>
      </dgm:t>
    </dgm:pt>
    <dgm:pt modelId="{5CA835AD-3105-4645-BEF9-CA19C464D394}" type="parTrans" cxnId="{61E7F9FF-88D6-440C-AD36-D692798322A4}">
      <dgm:prSet/>
      <dgm:spPr/>
      <dgm:t>
        <a:bodyPr/>
        <a:lstStyle/>
        <a:p>
          <a:endParaRPr lang="en-US"/>
        </a:p>
      </dgm:t>
    </dgm:pt>
    <dgm:pt modelId="{469B1202-E77C-49C4-8520-1042A0AB48EC}" type="sibTrans" cxnId="{61E7F9FF-88D6-440C-AD36-D692798322A4}">
      <dgm:prSet/>
      <dgm:spPr/>
      <dgm:t>
        <a:bodyPr/>
        <a:lstStyle/>
        <a:p>
          <a:endParaRPr lang="en-US"/>
        </a:p>
      </dgm:t>
    </dgm:pt>
    <dgm:pt modelId="{DEBEED55-D659-4075-976E-278CB2D976CF}">
      <dgm:prSet/>
      <dgm:spPr>
        <a:solidFill>
          <a:schemeClr val="accent2">
            <a:lumMod val="20000"/>
            <a:lumOff val="80000"/>
            <a:alpha val="90000"/>
          </a:schemeClr>
        </a:solidFill>
      </dgm:spPr>
      <dgm:t>
        <a:bodyPr/>
        <a:lstStyle/>
        <a:p>
          <a:endParaRPr lang="en-US" dirty="0"/>
        </a:p>
      </dgm:t>
    </dgm:pt>
    <dgm:pt modelId="{8A46C02A-C502-463D-9AB7-2783AA60F35B}" type="parTrans" cxnId="{8494FC29-505A-4298-9B15-103674366B4B}">
      <dgm:prSet/>
      <dgm:spPr/>
      <dgm:t>
        <a:bodyPr/>
        <a:lstStyle/>
        <a:p>
          <a:endParaRPr lang="en-US"/>
        </a:p>
      </dgm:t>
    </dgm:pt>
    <dgm:pt modelId="{9BBC1EAC-F4F8-4863-A103-1ABCADC15FA1}" type="sibTrans" cxnId="{8494FC29-505A-4298-9B15-103674366B4B}">
      <dgm:prSet/>
      <dgm:spPr/>
      <dgm:t>
        <a:bodyPr/>
        <a:lstStyle/>
        <a:p>
          <a:endParaRPr lang="en-US"/>
        </a:p>
      </dgm:t>
    </dgm:pt>
    <dgm:pt modelId="{42765B5E-F977-4F1C-9F2F-0143FD5DC144}">
      <dgm:prSet/>
      <dgm:spPr>
        <a:solidFill>
          <a:schemeClr val="accent2"/>
        </a:solidFill>
      </dgm:spPr>
      <dgm:t>
        <a:bodyPr/>
        <a:lstStyle/>
        <a:p>
          <a:endParaRPr lang="en-US" dirty="0"/>
        </a:p>
      </dgm:t>
    </dgm:pt>
    <dgm:pt modelId="{E3BCD147-41D8-42E5-8642-98835B0874C7}" type="parTrans" cxnId="{4A2FF6AC-75D7-4696-B2F8-2D3D4F4D722C}">
      <dgm:prSet/>
      <dgm:spPr/>
      <dgm:t>
        <a:bodyPr/>
        <a:lstStyle/>
        <a:p>
          <a:endParaRPr lang="en-US"/>
        </a:p>
      </dgm:t>
    </dgm:pt>
    <dgm:pt modelId="{AD19C203-9EE7-4F80-8787-7F9EC2342BB7}" type="sibTrans" cxnId="{4A2FF6AC-75D7-4696-B2F8-2D3D4F4D722C}">
      <dgm:prSet/>
      <dgm:spPr/>
      <dgm:t>
        <a:bodyPr/>
        <a:lstStyle/>
        <a:p>
          <a:endParaRPr lang="en-US"/>
        </a:p>
      </dgm:t>
    </dgm:pt>
    <dgm:pt modelId="{2806B9E1-82F6-4D62-97CE-6CC406FCF973}">
      <dgm:prSet/>
      <dgm:spPr>
        <a:solidFill>
          <a:schemeClr val="accent2">
            <a:lumMod val="20000"/>
            <a:lumOff val="80000"/>
            <a:alpha val="90000"/>
          </a:schemeClr>
        </a:solidFill>
      </dgm:spPr>
      <dgm:t>
        <a:bodyPr/>
        <a:lstStyle/>
        <a:p>
          <a:endParaRPr lang="en-US" dirty="0"/>
        </a:p>
      </dgm:t>
    </dgm:pt>
    <dgm:pt modelId="{CE22A954-82B7-4A5F-BC4E-B914B3BAC21B}" type="parTrans" cxnId="{BDCCCA2F-7863-4B66-BFCE-7B4AF32223F8}">
      <dgm:prSet/>
      <dgm:spPr/>
      <dgm:t>
        <a:bodyPr/>
        <a:lstStyle/>
        <a:p>
          <a:endParaRPr lang="en-US"/>
        </a:p>
      </dgm:t>
    </dgm:pt>
    <dgm:pt modelId="{71A4059D-98DF-4527-BD0D-4715AF7D4FF4}" type="sibTrans" cxnId="{BDCCCA2F-7863-4B66-BFCE-7B4AF32223F8}">
      <dgm:prSet/>
      <dgm:spPr/>
      <dgm:t>
        <a:bodyPr/>
        <a:lstStyle/>
        <a:p>
          <a:endParaRPr lang="en-US"/>
        </a:p>
      </dgm:t>
    </dgm:pt>
    <dgm:pt modelId="{5190CF68-C99A-47B0-8BD2-A62733FDC3A4}">
      <dgm:prSet/>
      <dgm:spPr/>
      <dgm:t>
        <a:bodyPr/>
        <a:lstStyle/>
        <a:p>
          <a:r>
            <a:rPr lang="en-US" dirty="0"/>
            <a:t>Replace Lost Revenue</a:t>
          </a:r>
        </a:p>
      </dgm:t>
    </dgm:pt>
    <dgm:pt modelId="{87627752-9114-4E67-8C96-733AC165FA54}" type="parTrans" cxnId="{F03C01AC-9EE7-471F-9B20-51308B281981}">
      <dgm:prSet/>
      <dgm:spPr/>
      <dgm:t>
        <a:bodyPr/>
        <a:lstStyle/>
        <a:p>
          <a:endParaRPr lang="en-US"/>
        </a:p>
      </dgm:t>
    </dgm:pt>
    <dgm:pt modelId="{502861A1-E4F2-4231-B73F-B598CDE934E8}" type="sibTrans" cxnId="{F03C01AC-9EE7-471F-9B20-51308B281981}">
      <dgm:prSet/>
      <dgm:spPr/>
      <dgm:t>
        <a:bodyPr/>
        <a:lstStyle/>
        <a:p>
          <a:endParaRPr lang="en-US"/>
        </a:p>
      </dgm:t>
    </dgm:pt>
    <dgm:pt modelId="{EF3C040F-F4FC-49A9-85A2-00C41D23987A}">
      <dgm:prSet/>
      <dgm:spPr/>
      <dgm:t>
        <a:bodyPr/>
        <a:lstStyle/>
        <a:p>
          <a:r>
            <a:rPr lang="en-US"/>
            <a:t>Replace lost public sector revenue, using this funding to provide government services to the extent of the reduction in revenue experienced due to the pandemic;</a:t>
          </a:r>
        </a:p>
      </dgm:t>
    </dgm:pt>
    <dgm:pt modelId="{23E42291-CBC3-4394-8859-B4F2C80213BA}" type="parTrans" cxnId="{83CEFB6A-8B19-4CAD-A2D1-18D9446654BB}">
      <dgm:prSet/>
      <dgm:spPr/>
      <dgm:t>
        <a:bodyPr/>
        <a:lstStyle/>
        <a:p>
          <a:endParaRPr lang="en-US"/>
        </a:p>
      </dgm:t>
    </dgm:pt>
    <dgm:pt modelId="{A75D334B-E1DE-4E30-81C9-E94F99AF7B4F}" type="sibTrans" cxnId="{83CEFB6A-8B19-4CAD-A2D1-18D9446654BB}">
      <dgm:prSet/>
      <dgm:spPr/>
      <dgm:t>
        <a:bodyPr/>
        <a:lstStyle/>
        <a:p>
          <a:endParaRPr lang="en-US"/>
        </a:p>
      </dgm:t>
    </dgm:pt>
    <dgm:pt modelId="{80B743FD-DAC1-452E-963F-2A44621436EB}">
      <dgm:prSet/>
      <dgm:spPr/>
      <dgm:t>
        <a:bodyPr/>
        <a:lstStyle/>
        <a:p>
          <a:endParaRPr lang="en-US" dirty="0"/>
        </a:p>
      </dgm:t>
    </dgm:pt>
    <dgm:pt modelId="{C95EA138-7D3D-4398-90E4-ED8EA99520D1}" type="parTrans" cxnId="{06E6CE12-292A-4495-8E89-F6BA76EFBCF5}">
      <dgm:prSet/>
      <dgm:spPr/>
      <dgm:t>
        <a:bodyPr/>
        <a:lstStyle/>
        <a:p>
          <a:endParaRPr lang="en-US"/>
        </a:p>
      </dgm:t>
    </dgm:pt>
    <dgm:pt modelId="{5368303A-7426-4F4B-B353-3C94FCACD0F0}" type="sibTrans" cxnId="{06E6CE12-292A-4495-8E89-F6BA76EFBCF5}">
      <dgm:prSet/>
      <dgm:spPr/>
      <dgm:t>
        <a:bodyPr/>
        <a:lstStyle/>
        <a:p>
          <a:endParaRPr lang="en-US"/>
        </a:p>
      </dgm:t>
    </dgm:pt>
    <dgm:pt modelId="{121BCF8A-FEA0-46FF-B3D4-EC9CC393A6BF}">
      <dgm:prSet/>
      <dgm:spPr/>
      <dgm:t>
        <a:bodyPr/>
        <a:lstStyle/>
        <a:p>
          <a:endParaRPr lang="en-US" dirty="0"/>
        </a:p>
      </dgm:t>
    </dgm:pt>
    <dgm:pt modelId="{4823108B-8FF0-40EF-B192-A9D98DE79E8E}" type="parTrans" cxnId="{7CF5E787-DC18-4EF0-AC33-7B925D6FDF86}">
      <dgm:prSet/>
      <dgm:spPr/>
      <dgm:t>
        <a:bodyPr/>
        <a:lstStyle/>
        <a:p>
          <a:endParaRPr lang="en-US"/>
        </a:p>
      </dgm:t>
    </dgm:pt>
    <dgm:pt modelId="{E2FC2231-6878-49E2-A4CC-8354BA517553}" type="sibTrans" cxnId="{7CF5E787-DC18-4EF0-AC33-7B925D6FDF86}">
      <dgm:prSet/>
      <dgm:spPr/>
      <dgm:t>
        <a:bodyPr/>
        <a:lstStyle/>
        <a:p>
          <a:endParaRPr lang="en-US"/>
        </a:p>
      </dgm:t>
    </dgm:pt>
    <dgm:pt modelId="{75E48C5C-D110-498D-81F0-08810ACF36C2}">
      <dgm:prSet/>
      <dgm:spPr/>
      <dgm:t>
        <a:bodyPr/>
        <a:lstStyle/>
        <a:p>
          <a:endParaRPr lang="en-US" dirty="0"/>
        </a:p>
      </dgm:t>
    </dgm:pt>
    <dgm:pt modelId="{EF799CDC-34BA-4957-946F-E468A8127E69}" type="parTrans" cxnId="{1A1A68A3-9A13-4D6C-9407-D750B592BE08}">
      <dgm:prSet/>
      <dgm:spPr/>
      <dgm:t>
        <a:bodyPr/>
        <a:lstStyle/>
        <a:p>
          <a:endParaRPr lang="en-US"/>
        </a:p>
      </dgm:t>
    </dgm:pt>
    <dgm:pt modelId="{F1F18BCF-E765-4CAC-9D9F-1C10B1D89AC2}" type="sibTrans" cxnId="{1A1A68A3-9A13-4D6C-9407-D750B592BE08}">
      <dgm:prSet/>
      <dgm:spPr/>
      <dgm:t>
        <a:bodyPr/>
        <a:lstStyle/>
        <a:p>
          <a:endParaRPr lang="en-US"/>
        </a:p>
      </dgm:t>
    </dgm:pt>
    <dgm:pt modelId="{A477AE83-EFB2-43F8-84F7-B49327322B3F}">
      <dgm:prSet/>
      <dgm:spPr/>
      <dgm:t>
        <a:bodyPr/>
        <a:lstStyle/>
        <a:p>
          <a:endParaRPr lang="en-US" dirty="0"/>
        </a:p>
      </dgm:t>
    </dgm:pt>
    <dgm:pt modelId="{2D7F5BD0-809F-430B-BD36-4DF19A83EA5F}" type="parTrans" cxnId="{2D030579-1721-4E04-8223-C31234917585}">
      <dgm:prSet/>
      <dgm:spPr/>
      <dgm:t>
        <a:bodyPr/>
        <a:lstStyle/>
        <a:p>
          <a:endParaRPr lang="en-US"/>
        </a:p>
      </dgm:t>
    </dgm:pt>
    <dgm:pt modelId="{B39B8BBB-35B1-4646-BB44-5D54BE7A1444}" type="sibTrans" cxnId="{2D030579-1721-4E04-8223-C31234917585}">
      <dgm:prSet/>
      <dgm:spPr/>
      <dgm:t>
        <a:bodyPr/>
        <a:lstStyle/>
        <a:p>
          <a:endParaRPr lang="en-US"/>
        </a:p>
      </dgm:t>
    </dgm:pt>
    <dgm:pt modelId="{23B23AAB-F93F-EE49-9936-861AB41A4227}" type="pres">
      <dgm:prSet presAssocID="{B9F2B6A0-B3B3-48F7-82CE-14209EFE2073}" presName="Name0" presStyleCnt="0">
        <dgm:presLayoutVars>
          <dgm:dir/>
          <dgm:animLvl val="lvl"/>
          <dgm:resizeHandles val="exact"/>
        </dgm:presLayoutVars>
      </dgm:prSet>
      <dgm:spPr/>
    </dgm:pt>
    <dgm:pt modelId="{796C0EC0-334C-BD44-B039-ADD196596E21}" type="pres">
      <dgm:prSet presAssocID="{C306291E-71A2-4B4C-BBB4-F598471C92A6}" presName="composite" presStyleCnt="0"/>
      <dgm:spPr/>
    </dgm:pt>
    <dgm:pt modelId="{941D9EE3-138A-2C49-95B5-A0BDEF2BE1FD}" type="pres">
      <dgm:prSet presAssocID="{C306291E-71A2-4B4C-BBB4-F598471C92A6}" presName="parTx" presStyleLbl="alignNode1" presStyleIdx="0" presStyleCnt="5">
        <dgm:presLayoutVars>
          <dgm:chMax val="0"/>
          <dgm:chPref val="0"/>
        </dgm:presLayoutVars>
      </dgm:prSet>
      <dgm:spPr/>
    </dgm:pt>
    <dgm:pt modelId="{8C5BDF70-FA6F-4745-BDFA-25DFEF01B332}" type="pres">
      <dgm:prSet presAssocID="{C306291E-71A2-4B4C-BBB4-F598471C92A6}" presName="desTx" presStyleLbl="alignAccFollowNode1" presStyleIdx="0" presStyleCnt="5">
        <dgm:presLayoutVars/>
      </dgm:prSet>
      <dgm:spPr/>
    </dgm:pt>
    <dgm:pt modelId="{AA8C779D-955B-8E44-BF67-322E92B31E9B}" type="pres">
      <dgm:prSet presAssocID="{469B1202-E77C-49C4-8520-1042A0AB48EC}" presName="space" presStyleCnt="0"/>
      <dgm:spPr/>
    </dgm:pt>
    <dgm:pt modelId="{EFE1679B-8F16-FC40-827E-C8B5EC2AB598}" type="pres">
      <dgm:prSet presAssocID="{42765B5E-F977-4F1C-9F2F-0143FD5DC144}" presName="composite" presStyleCnt="0"/>
      <dgm:spPr/>
    </dgm:pt>
    <dgm:pt modelId="{4A212D91-B797-8541-98C9-D94CD4DDED61}" type="pres">
      <dgm:prSet presAssocID="{42765B5E-F977-4F1C-9F2F-0143FD5DC144}" presName="parTx" presStyleLbl="alignNode1" presStyleIdx="1" presStyleCnt="5">
        <dgm:presLayoutVars>
          <dgm:chMax val="0"/>
          <dgm:chPref val="0"/>
        </dgm:presLayoutVars>
      </dgm:prSet>
      <dgm:spPr/>
    </dgm:pt>
    <dgm:pt modelId="{3B8E883F-5E42-2F4F-A1E2-D116CBA92AE2}" type="pres">
      <dgm:prSet presAssocID="{42765B5E-F977-4F1C-9F2F-0143FD5DC144}" presName="desTx" presStyleLbl="alignAccFollowNode1" presStyleIdx="1" presStyleCnt="5">
        <dgm:presLayoutVars/>
      </dgm:prSet>
      <dgm:spPr/>
    </dgm:pt>
    <dgm:pt modelId="{FDFC14C8-F5B9-204D-9FCC-9DB45B5C42C4}" type="pres">
      <dgm:prSet presAssocID="{AD19C203-9EE7-4F80-8787-7F9EC2342BB7}" presName="space" presStyleCnt="0"/>
      <dgm:spPr/>
    </dgm:pt>
    <dgm:pt modelId="{003C9DAB-C709-0A48-BE92-75FDF48C9EA2}" type="pres">
      <dgm:prSet presAssocID="{5190CF68-C99A-47B0-8BD2-A62733FDC3A4}" presName="composite" presStyleCnt="0"/>
      <dgm:spPr/>
    </dgm:pt>
    <dgm:pt modelId="{7FBE1A6E-8C8F-0148-A6EC-927622A592C7}" type="pres">
      <dgm:prSet presAssocID="{5190CF68-C99A-47B0-8BD2-A62733FDC3A4}" presName="parTx" presStyleLbl="alignNode1" presStyleIdx="2" presStyleCnt="5">
        <dgm:presLayoutVars>
          <dgm:chMax val="0"/>
          <dgm:chPref val="0"/>
        </dgm:presLayoutVars>
      </dgm:prSet>
      <dgm:spPr/>
    </dgm:pt>
    <dgm:pt modelId="{97C05D14-0E22-0440-B9AD-FBE6B25C3072}" type="pres">
      <dgm:prSet presAssocID="{5190CF68-C99A-47B0-8BD2-A62733FDC3A4}" presName="desTx" presStyleLbl="alignAccFollowNode1" presStyleIdx="2" presStyleCnt="5">
        <dgm:presLayoutVars/>
      </dgm:prSet>
      <dgm:spPr/>
    </dgm:pt>
    <dgm:pt modelId="{DF7F4BE8-16C7-3847-A1AE-333DB705C6BA}" type="pres">
      <dgm:prSet presAssocID="{502861A1-E4F2-4231-B73F-B598CDE934E8}" presName="space" presStyleCnt="0"/>
      <dgm:spPr/>
    </dgm:pt>
    <dgm:pt modelId="{E480DC74-7F38-6B4B-B0FE-81397EA36F9D}" type="pres">
      <dgm:prSet presAssocID="{80B743FD-DAC1-452E-963F-2A44621436EB}" presName="composite" presStyleCnt="0"/>
      <dgm:spPr/>
    </dgm:pt>
    <dgm:pt modelId="{4E2C8E90-058E-8745-9F2B-DE195FE7DC24}" type="pres">
      <dgm:prSet presAssocID="{80B743FD-DAC1-452E-963F-2A44621436EB}" presName="parTx" presStyleLbl="alignNode1" presStyleIdx="3" presStyleCnt="5">
        <dgm:presLayoutVars>
          <dgm:chMax val="0"/>
          <dgm:chPref val="0"/>
        </dgm:presLayoutVars>
      </dgm:prSet>
      <dgm:spPr/>
    </dgm:pt>
    <dgm:pt modelId="{1351B30D-8E7D-8F44-87FA-983075A79468}" type="pres">
      <dgm:prSet presAssocID="{80B743FD-DAC1-452E-963F-2A44621436EB}" presName="desTx" presStyleLbl="alignAccFollowNode1" presStyleIdx="3" presStyleCnt="5">
        <dgm:presLayoutVars/>
      </dgm:prSet>
      <dgm:spPr/>
    </dgm:pt>
    <dgm:pt modelId="{A503A5CF-D1B5-EA4A-8241-8753B1A21CDD}" type="pres">
      <dgm:prSet presAssocID="{5368303A-7426-4F4B-B353-3C94FCACD0F0}" presName="space" presStyleCnt="0"/>
      <dgm:spPr/>
    </dgm:pt>
    <dgm:pt modelId="{1FEC3A4D-ECEE-0949-A02A-5148F04D21E9}" type="pres">
      <dgm:prSet presAssocID="{75E48C5C-D110-498D-81F0-08810ACF36C2}" presName="composite" presStyleCnt="0"/>
      <dgm:spPr/>
    </dgm:pt>
    <dgm:pt modelId="{4DB62EFE-D79C-E54D-A106-2E0B9E8D327F}" type="pres">
      <dgm:prSet presAssocID="{75E48C5C-D110-498D-81F0-08810ACF36C2}" presName="parTx" presStyleLbl="alignNode1" presStyleIdx="4" presStyleCnt="5">
        <dgm:presLayoutVars>
          <dgm:chMax val="0"/>
          <dgm:chPref val="0"/>
        </dgm:presLayoutVars>
      </dgm:prSet>
      <dgm:spPr/>
    </dgm:pt>
    <dgm:pt modelId="{FAD8B59C-FA04-B745-A415-4EAEEF5CFB65}" type="pres">
      <dgm:prSet presAssocID="{75E48C5C-D110-498D-81F0-08810ACF36C2}" presName="desTx" presStyleLbl="alignAccFollowNode1" presStyleIdx="4" presStyleCnt="5">
        <dgm:presLayoutVars/>
      </dgm:prSet>
      <dgm:spPr/>
    </dgm:pt>
  </dgm:ptLst>
  <dgm:cxnLst>
    <dgm:cxn modelId="{53DC4512-C8B1-5B4F-B905-2BD81CB63DCC}" type="presOf" srcId="{5190CF68-C99A-47B0-8BD2-A62733FDC3A4}" destId="{7FBE1A6E-8C8F-0148-A6EC-927622A592C7}" srcOrd="0" destOrd="0" presId="urn:microsoft.com/office/officeart/2016/7/layout/ChevronBlockProcess"/>
    <dgm:cxn modelId="{06E6CE12-292A-4495-8E89-F6BA76EFBCF5}" srcId="{B9F2B6A0-B3B3-48F7-82CE-14209EFE2073}" destId="{80B743FD-DAC1-452E-963F-2A44621436EB}" srcOrd="3" destOrd="0" parTransId="{C95EA138-7D3D-4398-90E4-ED8EA99520D1}" sibTransId="{5368303A-7426-4F4B-B353-3C94FCACD0F0}"/>
    <dgm:cxn modelId="{EF898A1D-72FB-D748-9641-E93038346551}" type="presOf" srcId="{EF3C040F-F4FC-49A9-85A2-00C41D23987A}" destId="{97C05D14-0E22-0440-B9AD-FBE6B25C3072}" srcOrd="0" destOrd="0" presId="urn:microsoft.com/office/officeart/2016/7/layout/ChevronBlockProcess"/>
    <dgm:cxn modelId="{5E6BD527-804D-6C4F-9FEA-361E4C4982F1}" type="presOf" srcId="{A477AE83-EFB2-43F8-84F7-B49327322B3F}" destId="{FAD8B59C-FA04-B745-A415-4EAEEF5CFB65}" srcOrd="0" destOrd="0" presId="urn:microsoft.com/office/officeart/2016/7/layout/ChevronBlockProcess"/>
    <dgm:cxn modelId="{8494FC29-505A-4298-9B15-103674366B4B}" srcId="{C306291E-71A2-4B4C-BBB4-F598471C92A6}" destId="{DEBEED55-D659-4075-976E-278CB2D976CF}" srcOrd="0" destOrd="0" parTransId="{8A46C02A-C502-463D-9AB7-2783AA60F35B}" sibTransId="{9BBC1EAC-F4F8-4863-A103-1ABCADC15FA1}"/>
    <dgm:cxn modelId="{BDCCCA2F-7863-4B66-BFCE-7B4AF32223F8}" srcId="{42765B5E-F977-4F1C-9F2F-0143FD5DC144}" destId="{2806B9E1-82F6-4D62-97CE-6CC406FCF973}" srcOrd="0" destOrd="0" parTransId="{CE22A954-82B7-4A5F-BC4E-B914B3BAC21B}" sibTransId="{71A4059D-98DF-4527-BD0D-4715AF7D4FF4}"/>
    <dgm:cxn modelId="{B1247C44-C6D1-BF49-957B-9F8748E54E74}" type="presOf" srcId="{121BCF8A-FEA0-46FF-B3D4-EC9CC393A6BF}" destId="{1351B30D-8E7D-8F44-87FA-983075A79468}" srcOrd="0" destOrd="0" presId="urn:microsoft.com/office/officeart/2016/7/layout/ChevronBlockProcess"/>
    <dgm:cxn modelId="{8301B268-1436-6C41-A81A-6848AB72EE1B}" type="presOf" srcId="{2806B9E1-82F6-4D62-97CE-6CC406FCF973}" destId="{3B8E883F-5E42-2F4F-A1E2-D116CBA92AE2}" srcOrd="0" destOrd="0" presId="urn:microsoft.com/office/officeart/2016/7/layout/ChevronBlockProcess"/>
    <dgm:cxn modelId="{83CEFB6A-8B19-4CAD-A2D1-18D9446654BB}" srcId="{5190CF68-C99A-47B0-8BD2-A62733FDC3A4}" destId="{EF3C040F-F4FC-49A9-85A2-00C41D23987A}" srcOrd="0" destOrd="0" parTransId="{23E42291-CBC3-4394-8859-B4F2C80213BA}" sibTransId="{A75D334B-E1DE-4E30-81C9-E94F99AF7B4F}"/>
    <dgm:cxn modelId="{2D030579-1721-4E04-8223-C31234917585}" srcId="{75E48C5C-D110-498D-81F0-08810ACF36C2}" destId="{A477AE83-EFB2-43F8-84F7-B49327322B3F}" srcOrd="0" destOrd="0" parTransId="{2D7F5BD0-809F-430B-BD36-4DF19A83EA5F}" sibTransId="{B39B8BBB-35B1-4646-BB44-5D54BE7A1444}"/>
    <dgm:cxn modelId="{7CF5E787-DC18-4EF0-AC33-7B925D6FDF86}" srcId="{80B743FD-DAC1-452E-963F-2A44621436EB}" destId="{121BCF8A-FEA0-46FF-B3D4-EC9CC393A6BF}" srcOrd="0" destOrd="0" parTransId="{4823108B-8FF0-40EF-B192-A9D98DE79E8E}" sibTransId="{E2FC2231-6878-49E2-A4CC-8354BA517553}"/>
    <dgm:cxn modelId="{1A1A68A3-9A13-4D6C-9407-D750B592BE08}" srcId="{B9F2B6A0-B3B3-48F7-82CE-14209EFE2073}" destId="{75E48C5C-D110-498D-81F0-08810ACF36C2}" srcOrd="4" destOrd="0" parTransId="{EF799CDC-34BA-4957-946F-E468A8127E69}" sibTransId="{F1F18BCF-E765-4CAC-9D9F-1C10B1D89AC2}"/>
    <dgm:cxn modelId="{447B44A6-3A6F-484B-BBFD-08C4BA8F1ADE}" type="presOf" srcId="{DEBEED55-D659-4075-976E-278CB2D976CF}" destId="{8C5BDF70-FA6F-4745-BDFA-25DFEF01B332}" srcOrd="0" destOrd="0" presId="urn:microsoft.com/office/officeart/2016/7/layout/ChevronBlockProcess"/>
    <dgm:cxn modelId="{F03C01AC-9EE7-471F-9B20-51308B281981}" srcId="{B9F2B6A0-B3B3-48F7-82CE-14209EFE2073}" destId="{5190CF68-C99A-47B0-8BD2-A62733FDC3A4}" srcOrd="2" destOrd="0" parTransId="{87627752-9114-4E67-8C96-733AC165FA54}" sibTransId="{502861A1-E4F2-4231-B73F-B598CDE934E8}"/>
    <dgm:cxn modelId="{4A2FF6AC-75D7-4696-B2F8-2D3D4F4D722C}" srcId="{B9F2B6A0-B3B3-48F7-82CE-14209EFE2073}" destId="{42765B5E-F977-4F1C-9F2F-0143FD5DC144}" srcOrd="1" destOrd="0" parTransId="{E3BCD147-41D8-42E5-8642-98835B0874C7}" sibTransId="{AD19C203-9EE7-4F80-8787-7F9EC2342BB7}"/>
    <dgm:cxn modelId="{6851C8AD-0E4A-004C-AEFD-84A08EB9EDC8}" type="presOf" srcId="{42765B5E-F977-4F1C-9F2F-0143FD5DC144}" destId="{4A212D91-B797-8541-98C9-D94CD4DDED61}" srcOrd="0" destOrd="0" presId="urn:microsoft.com/office/officeart/2016/7/layout/ChevronBlockProcess"/>
    <dgm:cxn modelId="{3058F9B6-EB14-3043-96E7-D6364509812B}" type="presOf" srcId="{C306291E-71A2-4B4C-BBB4-F598471C92A6}" destId="{941D9EE3-138A-2C49-95B5-A0BDEF2BE1FD}" srcOrd="0" destOrd="0" presId="urn:microsoft.com/office/officeart/2016/7/layout/ChevronBlockProcess"/>
    <dgm:cxn modelId="{5E22CAC8-4E26-8745-AFC0-B9486739FAC3}" type="presOf" srcId="{75E48C5C-D110-498D-81F0-08810ACF36C2}" destId="{4DB62EFE-D79C-E54D-A106-2E0B9E8D327F}" srcOrd="0" destOrd="0" presId="urn:microsoft.com/office/officeart/2016/7/layout/ChevronBlockProcess"/>
    <dgm:cxn modelId="{612843F3-CE40-5E4F-9EC0-47396B510592}" type="presOf" srcId="{80B743FD-DAC1-452E-963F-2A44621436EB}" destId="{4E2C8E90-058E-8745-9F2B-DE195FE7DC24}" srcOrd="0" destOrd="0" presId="urn:microsoft.com/office/officeart/2016/7/layout/ChevronBlockProcess"/>
    <dgm:cxn modelId="{55E436F6-36A7-7747-818C-BB49D149BA08}" type="presOf" srcId="{B9F2B6A0-B3B3-48F7-82CE-14209EFE2073}" destId="{23B23AAB-F93F-EE49-9936-861AB41A4227}" srcOrd="0" destOrd="0" presId="urn:microsoft.com/office/officeart/2016/7/layout/ChevronBlockProcess"/>
    <dgm:cxn modelId="{61E7F9FF-88D6-440C-AD36-D692798322A4}" srcId="{B9F2B6A0-B3B3-48F7-82CE-14209EFE2073}" destId="{C306291E-71A2-4B4C-BBB4-F598471C92A6}" srcOrd="0" destOrd="0" parTransId="{5CA835AD-3105-4645-BEF9-CA19C464D394}" sibTransId="{469B1202-E77C-49C4-8520-1042A0AB48EC}"/>
    <dgm:cxn modelId="{6AA89AA1-17AA-5748-94A2-0EADD18E7D9F}" type="presParOf" srcId="{23B23AAB-F93F-EE49-9936-861AB41A4227}" destId="{796C0EC0-334C-BD44-B039-ADD196596E21}" srcOrd="0" destOrd="0" presId="urn:microsoft.com/office/officeart/2016/7/layout/ChevronBlockProcess"/>
    <dgm:cxn modelId="{B7CE7BD4-EED8-7146-8965-1106DAE9C19B}" type="presParOf" srcId="{796C0EC0-334C-BD44-B039-ADD196596E21}" destId="{941D9EE3-138A-2C49-95B5-A0BDEF2BE1FD}" srcOrd="0" destOrd="0" presId="urn:microsoft.com/office/officeart/2016/7/layout/ChevronBlockProcess"/>
    <dgm:cxn modelId="{89C98652-FE73-5542-AF43-463B0E31067A}" type="presParOf" srcId="{796C0EC0-334C-BD44-B039-ADD196596E21}" destId="{8C5BDF70-FA6F-4745-BDFA-25DFEF01B332}" srcOrd="1" destOrd="0" presId="urn:microsoft.com/office/officeart/2016/7/layout/ChevronBlockProcess"/>
    <dgm:cxn modelId="{2FB89FA0-3D66-3B49-AE1F-6D152C5E56C7}" type="presParOf" srcId="{23B23AAB-F93F-EE49-9936-861AB41A4227}" destId="{AA8C779D-955B-8E44-BF67-322E92B31E9B}" srcOrd="1" destOrd="0" presId="urn:microsoft.com/office/officeart/2016/7/layout/ChevronBlockProcess"/>
    <dgm:cxn modelId="{EACB76D7-3427-524C-9CC3-50233BD368DD}" type="presParOf" srcId="{23B23AAB-F93F-EE49-9936-861AB41A4227}" destId="{EFE1679B-8F16-FC40-827E-C8B5EC2AB598}" srcOrd="2" destOrd="0" presId="urn:microsoft.com/office/officeart/2016/7/layout/ChevronBlockProcess"/>
    <dgm:cxn modelId="{D2BFC6A0-97CB-1A4D-AC66-04FE5F5551E5}" type="presParOf" srcId="{EFE1679B-8F16-FC40-827E-C8B5EC2AB598}" destId="{4A212D91-B797-8541-98C9-D94CD4DDED61}" srcOrd="0" destOrd="0" presId="urn:microsoft.com/office/officeart/2016/7/layout/ChevronBlockProcess"/>
    <dgm:cxn modelId="{95503AA1-1A49-0E48-8CBF-EC4C8E941A69}" type="presParOf" srcId="{EFE1679B-8F16-FC40-827E-C8B5EC2AB598}" destId="{3B8E883F-5E42-2F4F-A1E2-D116CBA92AE2}" srcOrd="1" destOrd="0" presId="urn:microsoft.com/office/officeart/2016/7/layout/ChevronBlockProcess"/>
    <dgm:cxn modelId="{FD403FBB-4C09-574C-A2E1-4C1B94A46214}" type="presParOf" srcId="{23B23AAB-F93F-EE49-9936-861AB41A4227}" destId="{FDFC14C8-F5B9-204D-9FCC-9DB45B5C42C4}" srcOrd="3" destOrd="0" presId="urn:microsoft.com/office/officeart/2016/7/layout/ChevronBlockProcess"/>
    <dgm:cxn modelId="{368D660C-2133-4B41-85B1-8453F3D66E22}" type="presParOf" srcId="{23B23AAB-F93F-EE49-9936-861AB41A4227}" destId="{003C9DAB-C709-0A48-BE92-75FDF48C9EA2}" srcOrd="4" destOrd="0" presId="urn:microsoft.com/office/officeart/2016/7/layout/ChevronBlockProcess"/>
    <dgm:cxn modelId="{4D6AC2DA-C9B5-A346-BFEB-B9BA828936C5}" type="presParOf" srcId="{003C9DAB-C709-0A48-BE92-75FDF48C9EA2}" destId="{7FBE1A6E-8C8F-0148-A6EC-927622A592C7}" srcOrd="0" destOrd="0" presId="urn:microsoft.com/office/officeart/2016/7/layout/ChevronBlockProcess"/>
    <dgm:cxn modelId="{74A20B3A-39B4-FD4C-A715-154D45D79B09}" type="presParOf" srcId="{003C9DAB-C709-0A48-BE92-75FDF48C9EA2}" destId="{97C05D14-0E22-0440-B9AD-FBE6B25C3072}" srcOrd="1" destOrd="0" presId="urn:microsoft.com/office/officeart/2016/7/layout/ChevronBlockProcess"/>
    <dgm:cxn modelId="{86E5FDA3-44CE-874F-84DD-188BECDAF4BE}" type="presParOf" srcId="{23B23AAB-F93F-EE49-9936-861AB41A4227}" destId="{DF7F4BE8-16C7-3847-A1AE-333DB705C6BA}" srcOrd="5" destOrd="0" presId="urn:microsoft.com/office/officeart/2016/7/layout/ChevronBlockProcess"/>
    <dgm:cxn modelId="{659088D2-95BC-3A41-97AA-CFE939617EAC}" type="presParOf" srcId="{23B23AAB-F93F-EE49-9936-861AB41A4227}" destId="{E480DC74-7F38-6B4B-B0FE-81397EA36F9D}" srcOrd="6" destOrd="0" presId="urn:microsoft.com/office/officeart/2016/7/layout/ChevronBlockProcess"/>
    <dgm:cxn modelId="{EE90BBE8-C7E9-244D-925E-4BABC9978C6D}" type="presParOf" srcId="{E480DC74-7F38-6B4B-B0FE-81397EA36F9D}" destId="{4E2C8E90-058E-8745-9F2B-DE195FE7DC24}" srcOrd="0" destOrd="0" presId="urn:microsoft.com/office/officeart/2016/7/layout/ChevronBlockProcess"/>
    <dgm:cxn modelId="{7512FCDC-D476-1D4C-B61F-CDF6B2C0BE24}" type="presParOf" srcId="{E480DC74-7F38-6B4B-B0FE-81397EA36F9D}" destId="{1351B30D-8E7D-8F44-87FA-983075A79468}" srcOrd="1" destOrd="0" presId="urn:microsoft.com/office/officeart/2016/7/layout/ChevronBlockProcess"/>
    <dgm:cxn modelId="{0ED79531-FCB8-B24B-B660-81F0A23D6D57}" type="presParOf" srcId="{23B23AAB-F93F-EE49-9936-861AB41A4227}" destId="{A503A5CF-D1B5-EA4A-8241-8753B1A21CDD}" srcOrd="7" destOrd="0" presId="urn:microsoft.com/office/officeart/2016/7/layout/ChevronBlockProcess"/>
    <dgm:cxn modelId="{F36390F9-5666-2443-BDDF-B36A98255137}" type="presParOf" srcId="{23B23AAB-F93F-EE49-9936-861AB41A4227}" destId="{1FEC3A4D-ECEE-0949-A02A-5148F04D21E9}" srcOrd="8" destOrd="0" presId="urn:microsoft.com/office/officeart/2016/7/layout/ChevronBlockProcess"/>
    <dgm:cxn modelId="{A4084584-B214-2341-93A4-F8A135700DC5}" type="presParOf" srcId="{1FEC3A4D-ECEE-0949-A02A-5148F04D21E9}" destId="{4DB62EFE-D79C-E54D-A106-2E0B9E8D327F}" srcOrd="0" destOrd="0" presId="urn:microsoft.com/office/officeart/2016/7/layout/ChevronBlockProcess"/>
    <dgm:cxn modelId="{A48975CC-9B2F-0E45-9702-A93C75EA1C25}" type="presParOf" srcId="{1FEC3A4D-ECEE-0949-A02A-5148F04D21E9}" destId="{FAD8B59C-FA04-B745-A415-4EAEEF5CFB65}" srcOrd="1" destOrd="0" presId="urn:microsoft.com/office/officeart/2016/7/layout/ChevronBlock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9F2B6A0-B3B3-48F7-82CE-14209EFE2073}" type="doc">
      <dgm:prSet loTypeId="urn:microsoft.com/office/officeart/2016/7/layout/ChevronBlockProcess" loCatId="process" qsTypeId="urn:microsoft.com/office/officeart/2005/8/quickstyle/simple1" qsCatId="simple" csTypeId="urn:microsoft.com/office/officeart/2005/8/colors/colorful1" csCatId="colorful" phldr="1"/>
      <dgm:spPr/>
      <dgm:t>
        <a:bodyPr/>
        <a:lstStyle/>
        <a:p>
          <a:endParaRPr lang="en-US"/>
        </a:p>
      </dgm:t>
    </dgm:pt>
    <dgm:pt modelId="{C306291E-71A2-4B4C-BBB4-F598471C92A6}">
      <dgm:prSet/>
      <dgm:spPr/>
      <dgm:t>
        <a:bodyPr/>
        <a:lstStyle/>
        <a:p>
          <a:endParaRPr lang="en-US" dirty="0"/>
        </a:p>
      </dgm:t>
    </dgm:pt>
    <dgm:pt modelId="{5CA835AD-3105-4645-BEF9-CA19C464D394}" type="parTrans" cxnId="{61E7F9FF-88D6-440C-AD36-D692798322A4}">
      <dgm:prSet/>
      <dgm:spPr/>
      <dgm:t>
        <a:bodyPr/>
        <a:lstStyle/>
        <a:p>
          <a:endParaRPr lang="en-US"/>
        </a:p>
      </dgm:t>
    </dgm:pt>
    <dgm:pt modelId="{469B1202-E77C-49C4-8520-1042A0AB48EC}" type="sibTrans" cxnId="{61E7F9FF-88D6-440C-AD36-D692798322A4}">
      <dgm:prSet/>
      <dgm:spPr/>
      <dgm:t>
        <a:bodyPr/>
        <a:lstStyle/>
        <a:p>
          <a:endParaRPr lang="en-US"/>
        </a:p>
      </dgm:t>
    </dgm:pt>
    <dgm:pt modelId="{DEBEED55-D659-4075-976E-278CB2D976CF}">
      <dgm:prSet/>
      <dgm:spPr>
        <a:solidFill>
          <a:schemeClr val="accent2">
            <a:lumMod val="20000"/>
            <a:lumOff val="80000"/>
            <a:alpha val="90000"/>
          </a:schemeClr>
        </a:solidFill>
      </dgm:spPr>
      <dgm:t>
        <a:bodyPr/>
        <a:lstStyle/>
        <a:p>
          <a:endParaRPr lang="en-US" dirty="0"/>
        </a:p>
      </dgm:t>
    </dgm:pt>
    <dgm:pt modelId="{8A46C02A-C502-463D-9AB7-2783AA60F35B}" type="parTrans" cxnId="{8494FC29-505A-4298-9B15-103674366B4B}">
      <dgm:prSet/>
      <dgm:spPr/>
      <dgm:t>
        <a:bodyPr/>
        <a:lstStyle/>
        <a:p>
          <a:endParaRPr lang="en-US"/>
        </a:p>
      </dgm:t>
    </dgm:pt>
    <dgm:pt modelId="{9BBC1EAC-F4F8-4863-A103-1ABCADC15FA1}" type="sibTrans" cxnId="{8494FC29-505A-4298-9B15-103674366B4B}">
      <dgm:prSet/>
      <dgm:spPr/>
      <dgm:t>
        <a:bodyPr/>
        <a:lstStyle/>
        <a:p>
          <a:endParaRPr lang="en-US"/>
        </a:p>
      </dgm:t>
    </dgm:pt>
    <dgm:pt modelId="{42765B5E-F977-4F1C-9F2F-0143FD5DC144}">
      <dgm:prSet/>
      <dgm:spPr>
        <a:solidFill>
          <a:schemeClr val="accent2"/>
        </a:solidFill>
      </dgm:spPr>
      <dgm:t>
        <a:bodyPr/>
        <a:lstStyle/>
        <a:p>
          <a:endParaRPr lang="en-US" dirty="0"/>
        </a:p>
      </dgm:t>
    </dgm:pt>
    <dgm:pt modelId="{E3BCD147-41D8-42E5-8642-98835B0874C7}" type="parTrans" cxnId="{4A2FF6AC-75D7-4696-B2F8-2D3D4F4D722C}">
      <dgm:prSet/>
      <dgm:spPr/>
      <dgm:t>
        <a:bodyPr/>
        <a:lstStyle/>
        <a:p>
          <a:endParaRPr lang="en-US"/>
        </a:p>
      </dgm:t>
    </dgm:pt>
    <dgm:pt modelId="{AD19C203-9EE7-4F80-8787-7F9EC2342BB7}" type="sibTrans" cxnId="{4A2FF6AC-75D7-4696-B2F8-2D3D4F4D722C}">
      <dgm:prSet/>
      <dgm:spPr/>
      <dgm:t>
        <a:bodyPr/>
        <a:lstStyle/>
        <a:p>
          <a:endParaRPr lang="en-US"/>
        </a:p>
      </dgm:t>
    </dgm:pt>
    <dgm:pt modelId="{2806B9E1-82F6-4D62-97CE-6CC406FCF973}">
      <dgm:prSet/>
      <dgm:spPr>
        <a:solidFill>
          <a:schemeClr val="accent2">
            <a:lumMod val="20000"/>
            <a:lumOff val="80000"/>
            <a:alpha val="90000"/>
          </a:schemeClr>
        </a:solidFill>
      </dgm:spPr>
      <dgm:t>
        <a:bodyPr/>
        <a:lstStyle/>
        <a:p>
          <a:endParaRPr lang="en-US" dirty="0"/>
        </a:p>
      </dgm:t>
    </dgm:pt>
    <dgm:pt modelId="{CE22A954-82B7-4A5F-BC4E-B914B3BAC21B}" type="parTrans" cxnId="{BDCCCA2F-7863-4B66-BFCE-7B4AF32223F8}">
      <dgm:prSet/>
      <dgm:spPr/>
      <dgm:t>
        <a:bodyPr/>
        <a:lstStyle/>
        <a:p>
          <a:endParaRPr lang="en-US"/>
        </a:p>
      </dgm:t>
    </dgm:pt>
    <dgm:pt modelId="{71A4059D-98DF-4527-BD0D-4715AF7D4FF4}" type="sibTrans" cxnId="{BDCCCA2F-7863-4B66-BFCE-7B4AF32223F8}">
      <dgm:prSet/>
      <dgm:spPr/>
      <dgm:t>
        <a:bodyPr/>
        <a:lstStyle/>
        <a:p>
          <a:endParaRPr lang="en-US"/>
        </a:p>
      </dgm:t>
    </dgm:pt>
    <dgm:pt modelId="{5190CF68-C99A-47B0-8BD2-A62733FDC3A4}">
      <dgm:prSet/>
      <dgm:spPr/>
      <dgm:t>
        <a:bodyPr/>
        <a:lstStyle/>
        <a:p>
          <a:endParaRPr lang="en-US" dirty="0"/>
        </a:p>
      </dgm:t>
    </dgm:pt>
    <dgm:pt modelId="{87627752-9114-4E67-8C96-733AC165FA54}" type="parTrans" cxnId="{F03C01AC-9EE7-471F-9B20-51308B281981}">
      <dgm:prSet/>
      <dgm:spPr/>
      <dgm:t>
        <a:bodyPr/>
        <a:lstStyle/>
        <a:p>
          <a:endParaRPr lang="en-US"/>
        </a:p>
      </dgm:t>
    </dgm:pt>
    <dgm:pt modelId="{502861A1-E4F2-4231-B73F-B598CDE934E8}" type="sibTrans" cxnId="{F03C01AC-9EE7-471F-9B20-51308B281981}">
      <dgm:prSet/>
      <dgm:spPr/>
      <dgm:t>
        <a:bodyPr/>
        <a:lstStyle/>
        <a:p>
          <a:endParaRPr lang="en-US"/>
        </a:p>
      </dgm:t>
    </dgm:pt>
    <dgm:pt modelId="{EF3C040F-F4FC-49A9-85A2-00C41D23987A}">
      <dgm:prSet/>
      <dgm:spPr/>
      <dgm:t>
        <a:bodyPr/>
        <a:lstStyle/>
        <a:p>
          <a:endParaRPr lang="en-US" dirty="0"/>
        </a:p>
      </dgm:t>
    </dgm:pt>
    <dgm:pt modelId="{23E42291-CBC3-4394-8859-B4F2C80213BA}" type="parTrans" cxnId="{83CEFB6A-8B19-4CAD-A2D1-18D9446654BB}">
      <dgm:prSet/>
      <dgm:spPr/>
      <dgm:t>
        <a:bodyPr/>
        <a:lstStyle/>
        <a:p>
          <a:endParaRPr lang="en-US"/>
        </a:p>
      </dgm:t>
    </dgm:pt>
    <dgm:pt modelId="{A75D334B-E1DE-4E30-81C9-E94F99AF7B4F}" type="sibTrans" cxnId="{83CEFB6A-8B19-4CAD-A2D1-18D9446654BB}">
      <dgm:prSet/>
      <dgm:spPr/>
      <dgm:t>
        <a:bodyPr/>
        <a:lstStyle/>
        <a:p>
          <a:endParaRPr lang="en-US"/>
        </a:p>
      </dgm:t>
    </dgm:pt>
    <dgm:pt modelId="{80B743FD-DAC1-452E-963F-2A44621436EB}">
      <dgm:prSet custT="1"/>
      <dgm:spPr/>
      <dgm:t>
        <a:bodyPr/>
        <a:lstStyle/>
        <a:p>
          <a:r>
            <a:rPr lang="en-US" sz="2000" dirty="0"/>
            <a:t>Premium Pay</a:t>
          </a:r>
        </a:p>
      </dgm:t>
    </dgm:pt>
    <dgm:pt modelId="{C95EA138-7D3D-4398-90E4-ED8EA99520D1}" type="parTrans" cxnId="{06E6CE12-292A-4495-8E89-F6BA76EFBCF5}">
      <dgm:prSet/>
      <dgm:spPr/>
      <dgm:t>
        <a:bodyPr/>
        <a:lstStyle/>
        <a:p>
          <a:endParaRPr lang="en-US"/>
        </a:p>
      </dgm:t>
    </dgm:pt>
    <dgm:pt modelId="{5368303A-7426-4F4B-B353-3C94FCACD0F0}" type="sibTrans" cxnId="{06E6CE12-292A-4495-8E89-F6BA76EFBCF5}">
      <dgm:prSet/>
      <dgm:spPr/>
      <dgm:t>
        <a:bodyPr/>
        <a:lstStyle/>
        <a:p>
          <a:endParaRPr lang="en-US"/>
        </a:p>
      </dgm:t>
    </dgm:pt>
    <dgm:pt modelId="{121BCF8A-FEA0-46FF-B3D4-EC9CC393A6BF}">
      <dgm:prSet/>
      <dgm:spPr/>
      <dgm:t>
        <a:bodyPr/>
        <a:lstStyle/>
        <a:p>
          <a:r>
            <a:rPr lang="en-US" dirty="0"/>
            <a:t>Provide premium pay for essential workers, offering additional support to those who have borne and will bear the greatest health risks because of their service in critical infrastructure sectors; </a:t>
          </a:r>
        </a:p>
      </dgm:t>
    </dgm:pt>
    <dgm:pt modelId="{4823108B-8FF0-40EF-B192-A9D98DE79E8E}" type="parTrans" cxnId="{7CF5E787-DC18-4EF0-AC33-7B925D6FDF86}">
      <dgm:prSet/>
      <dgm:spPr/>
      <dgm:t>
        <a:bodyPr/>
        <a:lstStyle/>
        <a:p>
          <a:endParaRPr lang="en-US"/>
        </a:p>
      </dgm:t>
    </dgm:pt>
    <dgm:pt modelId="{E2FC2231-6878-49E2-A4CC-8354BA517553}" type="sibTrans" cxnId="{7CF5E787-DC18-4EF0-AC33-7B925D6FDF86}">
      <dgm:prSet/>
      <dgm:spPr/>
      <dgm:t>
        <a:bodyPr/>
        <a:lstStyle/>
        <a:p>
          <a:endParaRPr lang="en-US"/>
        </a:p>
      </dgm:t>
    </dgm:pt>
    <dgm:pt modelId="{75E48C5C-D110-498D-81F0-08810ACF36C2}">
      <dgm:prSet/>
      <dgm:spPr/>
      <dgm:t>
        <a:bodyPr/>
        <a:lstStyle/>
        <a:p>
          <a:endParaRPr lang="en-US" dirty="0"/>
        </a:p>
      </dgm:t>
    </dgm:pt>
    <dgm:pt modelId="{EF799CDC-34BA-4957-946F-E468A8127E69}" type="parTrans" cxnId="{1A1A68A3-9A13-4D6C-9407-D750B592BE08}">
      <dgm:prSet/>
      <dgm:spPr/>
      <dgm:t>
        <a:bodyPr/>
        <a:lstStyle/>
        <a:p>
          <a:endParaRPr lang="en-US"/>
        </a:p>
      </dgm:t>
    </dgm:pt>
    <dgm:pt modelId="{F1F18BCF-E765-4CAC-9D9F-1C10B1D89AC2}" type="sibTrans" cxnId="{1A1A68A3-9A13-4D6C-9407-D750B592BE08}">
      <dgm:prSet/>
      <dgm:spPr/>
      <dgm:t>
        <a:bodyPr/>
        <a:lstStyle/>
        <a:p>
          <a:endParaRPr lang="en-US"/>
        </a:p>
      </dgm:t>
    </dgm:pt>
    <dgm:pt modelId="{A477AE83-EFB2-43F8-84F7-B49327322B3F}">
      <dgm:prSet/>
      <dgm:spPr/>
      <dgm:t>
        <a:bodyPr/>
        <a:lstStyle/>
        <a:p>
          <a:endParaRPr lang="en-US" dirty="0"/>
        </a:p>
      </dgm:t>
    </dgm:pt>
    <dgm:pt modelId="{2D7F5BD0-809F-430B-BD36-4DF19A83EA5F}" type="parTrans" cxnId="{2D030579-1721-4E04-8223-C31234917585}">
      <dgm:prSet/>
      <dgm:spPr/>
      <dgm:t>
        <a:bodyPr/>
        <a:lstStyle/>
        <a:p>
          <a:endParaRPr lang="en-US"/>
        </a:p>
      </dgm:t>
    </dgm:pt>
    <dgm:pt modelId="{B39B8BBB-35B1-4646-BB44-5D54BE7A1444}" type="sibTrans" cxnId="{2D030579-1721-4E04-8223-C31234917585}">
      <dgm:prSet/>
      <dgm:spPr/>
      <dgm:t>
        <a:bodyPr/>
        <a:lstStyle/>
        <a:p>
          <a:endParaRPr lang="en-US"/>
        </a:p>
      </dgm:t>
    </dgm:pt>
    <dgm:pt modelId="{23B23AAB-F93F-EE49-9936-861AB41A4227}" type="pres">
      <dgm:prSet presAssocID="{B9F2B6A0-B3B3-48F7-82CE-14209EFE2073}" presName="Name0" presStyleCnt="0">
        <dgm:presLayoutVars>
          <dgm:dir/>
          <dgm:animLvl val="lvl"/>
          <dgm:resizeHandles val="exact"/>
        </dgm:presLayoutVars>
      </dgm:prSet>
      <dgm:spPr/>
    </dgm:pt>
    <dgm:pt modelId="{796C0EC0-334C-BD44-B039-ADD196596E21}" type="pres">
      <dgm:prSet presAssocID="{C306291E-71A2-4B4C-BBB4-F598471C92A6}" presName="composite" presStyleCnt="0"/>
      <dgm:spPr/>
    </dgm:pt>
    <dgm:pt modelId="{941D9EE3-138A-2C49-95B5-A0BDEF2BE1FD}" type="pres">
      <dgm:prSet presAssocID="{C306291E-71A2-4B4C-BBB4-F598471C92A6}" presName="parTx" presStyleLbl="alignNode1" presStyleIdx="0" presStyleCnt="5">
        <dgm:presLayoutVars>
          <dgm:chMax val="0"/>
          <dgm:chPref val="0"/>
        </dgm:presLayoutVars>
      </dgm:prSet>
      <dgm:spPr/>
    </dgm:pt>
    <dgm:pt modelId="{8C5BDF70-FA6F-4745-BDFA-25DFEF01B332}" type="pres">
      <dgm:prSet presAssocID="{C306291E-71A2-4B4C-BBB4-F598471C92A6}" presName="desTx" presStyleLbl="alignAccFollowNode1" presStyleIdx="0" presStyleCnt="5">
        <dgm:presLayoutVars/>
      </dgm:prSet>
      <dgm:spPr/>
    </dgm:pt>
    <dgm:pt modelId="{AA8C779D-955B-8E44-BF67-322E92B31E9B}" type="pres">
      <dgm:prSet presAssocID="{469B1202-E77C-49C4-8520-1042A0AB48EC}" presName="space" presStyleCnt="0"/>
      <dgm:spPr/>
    </dgm:pt>
    <dgm:pt modelId="{EFE1679B-8F16-FC40-827E-C8B5EC2AB598}" type="pres">
      <dgm:prSet presAssocID="{42765B5E-F977-4F1C-9F2F-0143FD5DC144}" presName="composite" presStyleCnt="0"/>
      <dgm:spPr/>
    </dgm:pt>
    <dgm:pt modelId="{4A212D91-B797-8541-98C9-D94CD4DDED61}" type="pres">
      <dgm:prSet presAssocID="{42765B5E-F977-4F1C-9F2F-0143FD5DC144}" presName="parTx" presStyleLbl="alignNode1" presStyleIdx="1" presStyleCnt="5">
        <dgm:presLayoutVars>
          <dgm:chMax val="0"/>
          <dgm:chPref val="0"/>
        </dgm:presLayoutVars>
      </dgm:prSet>
      <dgm:spPr/>
    </dgm:pt>
    <dgm:pt modelId="{3B8E883F-5E42-2F4F-A1E2-D116CBA92AE2}" type="pres">
      <dgm:prSet presAssocID="{42765B5E-F977-4F1C-9F2F-0143FD5DC144}" presName="desTx" presStyleLbl="alignAccFollowNode1" presStyleIdx="1" presStyleCnt="5">
        <dgm:presLayoutVars/>
      </dgm:prSet>
      <dgm:spPr/>
    </dgm:pt>
    <dgm:pt modelId="{FDFC14C8-F5B9-204D-9FCC-9DB45B5C42C4}" type="pres">
      <dgm:prSet presAssocID="{AD19C203-9EE7-4F80-8787-7F9EC2342BB7}" presName="space" presStyleCnt="0"/>
      <dgm:spPr/>
    </dgm:pt>
    <dgm:pt modelId="{003C9DAB-C709-0A48-BE92-75FDF48C9EA2}" type="pres">
      <dgm:prSet presAssocID="{5190CF68-C99A-47B0-8BD2-A62733FDC3A4}" presName="composite" presStyleCnt="0"/>
      <dgm:spPr/>
    </dgm:pt>
    <dgm:pt modelId="{7FBE1A6E-8C8F-0148-A6EC-927622A592C7}" type="pres">
      <dgm:prSet presAssocID="{5190CF68-C99A-47B0-8BD2-A62733FDC3A4}" presName="parTx" presStyleLbl="alignNode1" presStyleIdx="2" presStyleCnt="5">
        <dgm:presLayoutVars>
          <dgm:chMax val="0"/>
          <dgm:chPref val="0"/>
        </dgm:presLayoutVars>
      </dgm:prSet>
      <dgm:spPr/>
    </dgm:pt>
    <dgm:pt modelId="{97C05D14-0E22-0440-B9AD-FBE6B25C3072}" type="pres">
      <dgm:prSet presAssocID="{5190CF68-C99A-47B0-8BD2-A62733FDC3A4}" presName="desTx" presStyleLbl="alignAccFollowNode1" presStyleIdx="2" presStyleCnt="5">
        <dgm:presLayoutVars/>
      </dgm:prSet>
      <dgm:spPr/>
    </dgm:pt>
    <dgm:pt modelId="{DF7F4BE8-16C7-3847-A1AE-333DB705C6BA}" type="pres">
      <dgm:prSet presAssocID="{502861A1-E4F2-4231-B73F-B598CDE934E8}" presName="space" presStyleCnt="0"/>
      <dgm:spPr/>
    </dgm:pt>
    <dgm:pt modelId="{E480DC74-7F38-6B4B-B0FE-81397EA36F9D}" type="pres">
      <dgm:prSet presAssocID="{80B743FD-DAC1-452E-963F-2A44621436EB}" presName="composite" presStyleCnt="0"/>
      <dgm:spPr/>
    </dgm:pt>
    <dgm:pt modelId="{4E2C8E90-058E-8745-9F2B-DE195FE7DC24}" type="pres">
      <dgm:prSet presAssocID="{80B743FD-DAC1-452E-963F-2A44621436EB}" presName="parTx" presStyleLbl="alignNode1" presStyleIdx="3" presStyleCnt="5">
        <dgm:presLayoutVars>
          <dgm:chMax val="0"/>
          <dgm:chPref val="0"/>
        </dgm:presLayoutVars>
      </dgm:prSet>
      <dgm:spPr/>
    </dgm:pt>
    <dgm:pt modelId="{1351B30D-8E7D-8F44-87FA-983075A79468}" type="pres">
      <dgm:prSet presAssocID="{80B743FD-DAC1-452E-963F-2A44621436EB}" presName="desTx" presStyleLbl="alignAccFollowNode1" presStyleIdx="3" presStyleCnt="5">
        <dgm:presLayoutVars/>
      </dgm:prSet>
      <dgm:spPr/>
    </dgm:pt>
    <dgm:pt modelId="{A503A5CF-D1B5-EA4A-8241-8753B1A21CDD}" type="pres">
      <dgm:prSet presAssocID="{5368303A-7426-4F4B-B353-3C94FCACD0F0}" presName="space" presStyleCnt="0"/>
      <dgm:spPr/>
    </dgm:pt>
    <dgm:pt modelId="{1FEC3A4D-ECEE-0949-A02A-5148F04D21E9}" type="pres">
      <dgm:prSet presAssocID="{75E48C5C-D110-498D-81F0-08810ACF36C2}" presName="composite" presStyleCnt="0"/>
      <dgm:spPr/>
    </dgm:pt>
    <dgm:pt modelId="{4DB62EFE-D79C-E54D-A106-2E0B9E8D327F}" type="pres">
      <dgm:prSet presAssocID="{75E48C5C-D110-498D-81F0-08810ACF36C2}" presName="parTx" presStyleLbl="alignNode1" presStyleIdx="4" presStyleCnt="5">
        <dgm:presLayoutVars>
          <dgm:chMax val="0"/>
          <dgm:chPref val="0"/>
        </dgm:presLayoutVars>
      </dgm:prSet>
      <dgm:spPr/>
    </dgm:pt>
    <dgm:pt modelId="{FAD8B59C-FA04-B745-A415-4EAEEF5CFB65}" type="pres">
      <dgm:prSet presAssocID="{75E48C5C-D110-498D-81F0-08810ACF36C2}" presName="desTx" presStyleLbl="alignAccFollowNode1" presStyleIdx="4" presStyleCnt="5">
        <dgm:presLayoutVars/>
      </dgm:prSet>
      <dgm:spPr/>
    </dgm:pt>
  </dgm:ptLst>
  <dgm:cxnLst>
    <dgm:cxn modelId="{53DC4512-C8B1-5B4F-B905-2BD81CB63DCC}" type="presOf" srcId="{5190CF68-C99A-47B0-8BD2-A62733FDC3A4}" destId="{7FBE1A6E-8C8F-0148-A6EC-927622A592C7}" srcOrd="0" destOrd="0" presId="urn:microsoft.com/office/officeart/2016/7/layout/ChevronBlockProcess"/>
    <dgm:cxn modelId="{06E6CE12-292A-4495-8E89-F6BA76EFBCF5}" srcId="{B9F2B6A0-B3B3-48F7-82CE-14209EFE2073}" destId="{80B743FD-DAC1-452E-963F-2A44621436EB}" srcOrd="3" destOrd="0" parTransId="{C95EA138-7D3D-4398-90E4-ED8EA99520D1}" sibTransId="{5368303A-7426-4F4B-B353-3C94FCACD0F0}"/>
    <dgm:cxn modelId="{EF898A1D-72FB-D748-9641-E93038346551}" type="presOf" srcId="{EF3C040F-F4FC-49A9-85A2-00C41D23987A}" destId="{97C05D14-0E22-0440-B9AD-FBE6B25C3072}" srcOrd="0" destOrd="0" presId="urn:microsoft.com/office/officeart/2016/7/layout/ChevronBlockProcess"/>
    <dgm:cxn modelId="{5E6BD527-804D-6C4F-9FEA-361E4C4982F1}" type="presOf" srcId="{A477AE83-EFB2-43F8-84F7-B49327322B3F}" destId="{FAD8B59C-FA04-B745-A415-4EAEEF5CFB65}" srcOrd="0" destOrd="0" presId="urn:microsoft.com/office/officeart/2016/7/layout/ChevronBlockProcess"/>
    <dgm:cxn modelId="{8494FC29-505A-4298-9B15-103674366B4B}" srcId="{C306291E-71A2-4B4C-BBB4-F598471C92A6}" destId="{DEBEED55-D659-4075-976E-278CB2D976CF}" srcOrd="0" destOrd="0" parTransId="{8A46C02A-C502-463D-9AB7-2783AA60F35B}" sibTransId="{9BBC1EAC-F4F8-4863-A103-1ABCADC15FA1}"/>
    <dgm:cxn modelId="{BDCCCA2F-7863-4B66-BFCE-7B4AF32223F8}" srcId="{42765B5E-F977-4F1C-9F2F-0143FD5DC144}" destId="{2806B9E1-82F6-4D62-97CE-6CC406FCF973}" srcOrd="0" destOrd="0" parTransId="{CE22A954-82B7-4A5F-BC4E-B914B3BAC21B}" sibTransId="{71A4059D-98DF-4527-BD0D-4715AF7D4FF4}"/>
    <dgm:cxn modelId="{B1247C44-C6D1-BF49-957B-9F8748E54E74}" type="presOf" srcId="{121BCF8A-FEA0-46FF-B3D4-EC9CC393A6BF}" destId="{1351B30D-8E7D-8F44-87FA-983075A79468}" srcOrd="0" destOrd="0" presId="urn:microsoft.com/office/officeart/2016/7/layout/ChevronBlockProcess"/>
    <dgm:cxn modelId="{8301B268-1436-6C41-A81A-6848AB72EE1B}" type="presOf" srcId="{2806B9E1-82F6-4D62-97CE-6CC406FCF973}" destId="{3B8E883F-5E42-2F4F-A1E2-D116CBA92AE2}" srcOrd="0" destOrd="0" presId="urn:microsoft.com/office/officeart/2016/7/layout/ChevronBlockProcess"/>
    <dgm:cxn modelId="{83CEFB6A-8B19-4CAD-A2D1-18D9446654BB}" srcId="{5190CF68-C99A-47B0-8BD2-A62733FDC3A4}" destId="{EF3C040F-F4FC-49A9-85A2-00C41D23987A}" srcOrd="0" destOrd="0" parTransId="{23E42291-CBC3-4394-8859-B4F2C80213BA}" sibTransId="{A75D334B-E1DE-4E30-81C9-E94F99AF7B4F}"/>
    <dgm:cxn modelId="{2D030579-1721-4E04-8223-C31234917585}" srcId="{75E48C5C-D110-498D-81F0-08810ACF36C2}" destId="{A477AE83-EFB2-43F8-84F7-B49327322B3F}" srcOrd="0" destOrd="0" parTransId="{2D7F5BD0-809F-430B-BD36-4DF19A83EA5F}" sibTransId="{B39B8BBB-35B1-4646-BB44-5D54BE7A1444}"/>
    <dgm:cxn modelId="{7CF5E787-DC18-4EF0-AC33-7B925D6FDF86}" srcId="{80B743FD-DAC1-452E-963F-2A44621436EB}" destId="{121BCF8A-FEA0-46FF-B3D4-EC9CC393A6BF}" srcOrd="0" destOrd="0" parTransId="{4823108B-8FF0-40EF-B192-A9D98DE79E8E}" sibTransId="{E2FC2231-6878-49E2-A4CC-8354BA517553}"/>
    <dgm:cxn modelId="{1A1A68A3-9A13-4D6C-9407-D750B592BE08}" srcId="{B9F2B6A0-B3B3-48F7-82CE-14209EFE2073}" destId="{75E48C5C-D110-498D-81F0-08810ACF36C2}" srcOrd="4" destOrd="0" parTransId="{EF799CDC-34BA-4957-946F-E468A8127E69}" sibTransId="{F1F18BCF-E765-4CAC-9D9F-1C10B1D89AC2}"/>
    <dgm:cxn modelId="{447B44A6-3A6F-484B-BBFD-08C4BA8F1ADE}" type="presOf" srcId="{DEBEED55-D659-4075-976E-278CB2D976CF}" destId="{8C5BDF70-FA6F-4745-BDFA-25DFEF01B332}" srcOrd="0" destOrd="0" presId="urn:microsoft.com/office/officeart/2016/7/layout/ChevronBlockProcess"/>
    <dgm:cxn modelId="{F03C01AC-9EE7-471F-9B20-51308B281981}" srcId="{B9F2B6A0-B3B3-48F7-82CE-14209EFE2073}" destId="{5190CF68-C99A-47B0-8BD2-A62733FDC3A4}" srcOrd="2" destOrd="0" parTransId="{87627752-9114-4E67-8C96-733AC165FA54}" sibTransId="{502861A1-E4F2-4231-B73F-B598CDE934E8}"/>
    <dgm:cxn modelId="{4A2FF6AC-75D7-4696-B2F8-2D3D4F4D722C}" srcId="{B9F2B6A0-B3B3-48F7-82CE-14209EFE2073}" destId="{42765B5E-F977-4F1C-9F2F-0143FD5DC144}" srcOrd="1" destOrd="0" parTransId="{E3BCD147-41D8-42E5-8642-98835B0874C7}" sibTransId="{AD19C203-9EE7-4F80-8787-7F9EC2342BB7}"/>
    <dgm:cxn modelId="{6851C8AD-0E4A-004C-AEFD-84A08EB9EDC8}" type="presOf" srcId="{42765B5E-F977-4F1C-9F2F-0143FD5DC144}" destId="{4A212D91-B797-8541-98C9-D94CD4DDED61}" srcOrd="0" destOrd="0" presId="urn:microsoft.com/office/officeart/2016/7/layout/ChevronBlockProcess"/>
    <dgm:cxn modelId="{3058F9B6-EB14-3043-96E7-D6364509812B}" type="presOf" srcId="{C306291E-71A2-4B4C-BBB4-F598471C92A6}" destId="{941D9EE3-138A-2C49-95B5-A0BDEF2BE1FD}" srcOrd="0" destOrd="0" presId="urn:microsoft.com/office/officeart/2016/7/layout/ChevronBlockProcess"/>
    <dgm:cxn modelId="{5E22CAC8-4E26-8745-AFC0-B9486739FAC3}" type="presOf" srcId="{75E48C5C-D110-498D-81F0-08810ACF36C2}" destId="{4DB62EFE-D79C-E54D-A106-2E0B9E8D327F}" srcOrd="0" destOrd="0" presId="urn:microsoft.com/office/officeart/2016/7/layout/ChevronBlockProcess"/>
    <dgm:cxn modelId="{612843F3-CE40-5E4F-9EC0-47396B510592}" type="presOf" srcId="{80B743FD-DAC1-452E-963F-2A44621436EB}" destId="{4E2C8E90-058E-8745-9F2B-DE195FE7DC24}" srcOrd="0" destOrd="0" presId="urn:microsoft.com/office/officeart/2016/7/layout/ChevronBlockProcess"/>
    <dgm:cxn modelId="{55E436F6-36A7-7747-818C-BB49D149BA08}" type="presOf" srcId="{B9F2B6A0-B3B3-48F7-82CE-14209EFE2073}" destId="{23B23AAB-F93F-EE49-9936-861AB41A4227}" srcOrd="0" destOrd="0" presId="urn:microsoft.com/office/officeart/2016/7/layout/ChevronBlockProcess"/>
    <dgm:cxn modelId="{61E7F9FF-88D6-440C-AD36-D692798322A4}" srcId="{B9F2B6A0-B3B3-48F7-82CE-14209EFE2073}" destId="{C306291E-71A2-4B4C-BBB4-F598471C92A6}" srcOrd="0" destOrd="0" parTransId="{5CA835AD-3105-4645-BEF9-CA19C464D394}" sibTransId="{469B1202-E77C-49C4-8520-1042A0AB48EC}"/>
    <dgm:cxn modelId="{6AA89AA1-17AA-5748-94A2-0EADD18E7D9F}" type="presParOf" srcId="{23B23AAB-F93F-EE49-9936-861AB41A4227}" destId="{796C0EC0-334C-BD44-B039-ADD196596E21}" srcOrd="0" destOrd="0" presId="urn:microsoft.com/office/officeart/2016/7/layout/ChevronBlockProcess"/>
    <dgm:cxn modelId="{B7CE7BD4-EED8-7146-8965-1106DAE9C19B}" type="presParOf" srcId="{796C0EC0-334C-BD44-B039-ADD196596E21}" destId="{941D9EE3-138A-2C49-95B5-A0BDEF2BE1FD}" srcOrd="0" destOrd="0" presId="urn:microsoft.com/office/officeart/2016/7/layout/ChevronBlockProcess"/>
    <dgm:cxn modelId="{89C98652-FE73-5542-AF43-463B0E31067A}" type="presParOf" srcId="{796C0EC0-334C-BD44-B039-ADD196596E21}" destId="{8C5BDF70-FA6F-4745-BDFA-25DFEF01B332}" srcOrd="1" destOrd="0" presId="urn:microsoft.com/office/officeart/2016/7/layout/ChevronBlockProcess"/>
    <dgm:cxn modelId="{2FB89FA0-3D66-3B49-AE1F-6D152C5E56C7}" type="presParOf" srcId="{23B23AAB-F93F-EE49-9936-861AB41A4227}" destId="{AA8C779D-955B-8E44-BF67-322E92B31E9B}" srcOrd="1" destOrd="0" presId="urn:microsoft.com/office/officeart/2016/7/layout/ChevronBlockProcess"/>
    <dgm:cxn modelId="{EACB76D7-3427-524C-9CC3-50233BD368DD}" type="presParOf" srcId="{23B23AAB-F93F-EE49-9936-861AB41A4227}" destId="{EFE1679B-8F16-FC40-827E-C8B5EC2AB598}" srcOrd="2" destOrd="0" presId="urn:microsoft.com/office/officeart/2016/7/layout/ChevronBlockProcess"/>
    <dgm:cxn modelId="{D2BFC6A0-97CB-1A4D-AC66-04FE5F5551E5}" type="presParOf" srcId="{EFE1679B-8F16-FC40-827E-C8B5EC2AB598}" destId="{4A212D91-B797-8541-98C9-D94CD4DDED61}" srcOrd="0" destOrd="0" presId="urn:microsoft.com/office/officeart/2016/7/layout/ChevronBlockProcess"/>
    <dgm:cxn modelId="{95503AA1-1A49-0E48-8CBF-EC4C8E941A69}" type="presParOf" srcId="{EFE1679B-8F16-FC40-827E-C8B5EC2AB598}" destId="{3B8E883F-5E42-2F4F-A1E2-D116CBA92AE2}" srcOrd="1" destOrd="0" presId="urn:microsoft.com/office/officeart/2016/7/layout/ChevronBlockProcess"/>
    <dgm:cxn modelId="{FD403FBB-4C09-574C-A2E1-4C1B94A46214}" type="presParOf" srcId="{23B23AAB-F93F-EE49-9936-861AB41A4227}" destId="{FDFC14C8-F5B9-204D-9FCC-9DB45B5C42C4}" srcOrd="3" destOrd="0" presId="urn:microsoft.com/office/officeart/2016/7/layout/ChevronBlockProcess"/>
    <dgm:cxn modelId="{368D660C-2133-4B41-85B1-8453F3D66E22}" type="presParOf" srcId="{23B23AAB-F93F-EE49-9936-861AB41A4227}" destId="{003C9DAB-C709-0A48-BE92-75FDF48C9EA2}" srcOrd="4" destOrd="0" presId="urn:microsoft.com/office/officeart/2016/7/layout/ChevronBlockProcess"/>
    <dgm:cxn modelId="{4D6AC2DA-C9B5-A346-BFEB-B9BA828936C5}" type="presParOf" srcId="{003C9DAB-C709-0A48-BE92-75FDF48C9EA2}" destId="{7FBE1A6E-8C8F-0148-A6EC-927622A592C7}" srcOrd="0" destOrd="0" presId="urn:microsoft.com/office/officeart/2016/7/layout/ChevronBlockProcess"/>
    <dgm:cxn modelId="{74A20B3A-39B4-FD4C-A715-154D45D79B09}" type="presParOf" srcId="{003C9DAB-C709-0A48-BE92-75FDF48C9EA2}" destId="{97C05D14-0E22-0440-B9AD-FBE6B25C3072}" srcOrd="1" destOrd="0" presId="urn:microsoft.com/office/officeart/2016/7/layout/ChevronBlockProcess"/>
    <dgm:cxn modelId="{86E5FDA3-44CE-874F-84DD-188BECDAF4BE}" type="presParOf" srcId="{23B23AAB-F93F-EE49-9936-861AB41A4227}" destId="{DF7F4BE8-16C7-3847-A1AE-333DB705C6BA}" srcOrd="5" destOrd="0" presId="urn:microsoft.com/office/officeart/2016/7/layout/ChevronBlockProcess"/>
    <dgm:cxn modelId="{659088D2-95BC-3A41-97AA-CFE939617EAC}" type="presParOf" srcId="{23B23AAB-F93F-EE49-9936-861AB41A4227}" destId="{E480DC74-7F38-6B4B-B0FE-81397EA36F9D}" srcOrd="6" destOrd="0" presId="urn:microsoft.com/office/officeart/2016/7/layout/ChevronBlockProcess"/>
    <dgm:cxn modelId="{EE90BBE8-C7E9-244D-925E-4BABC9978C6D}" type="presParOf" srcId="{E480DC74-7F38-6B4B-B0FE-81397EA36F9D}" destId="{4E2C8E90-058E-8745-9F2B-DE195FE7DC24}" srcOrd="0" destOrd="0" presId="urn:microsoft.com/office/officeart/2016/7/layout/ChevronBlockProcess"/>
    <dgm:cxn modelId="{7512FCDC-D476-1D4C-B61F-CDF6B2C0BE24}" type="presParOf" srcId="{E480DC74-7F38-6B4B-B0FE-81397EA36F9D}" destId="{1351B30D-8E7D-8F44-87FA-983075A79468}" srcOrd="1" destOrd="0" presId="urn:microsoft.com/office/officeart/2016/7/layout/ChevronBlockProcess"/>
    <dgm:cxn modelId="{0ED79531-FCB8-B24B-B660-81F0A23D6D57}" type="presParOf" srcId="{23B23AAB-F93F-EE49-9936-861AB41A4227}" destId="{A503A5CF-D1B5-EA4A-8241-8753B1A21CDD}" srcOrd="7" destOrd="0" presId="urn:microsoft.com/office/officeart/2016/7/layout/ChevronBlockProcess"/>
    <dgm:cxn modelId="{F36390F9-5666-2443-BDDF-B36A98255137}" type="presParOf" srcId="{23B23AAB-F93F-EE49-9936-861AB41A4227}" destId="{1FEC3A4D-ECEE-0949-A02A-5148F04D21E9}" srcOrd="8" destOrd="0" presId="urn:microsoft.com/office/officeart/2016/7/layout/ChevronBlockProcess"/>
    <dgm:cxn modelId="{A4084584-B214-2341-93A4-F8A135700DC5}" type="presParOf" srcId="{1FEC3A4D-ECEE-0949-A02A-5148F04D21E9}" destId="{4DB62EFE-D79C-E54D-A106-2E0B9E8D327F}" srcOrd="0" destOrd="0" presId="urn:microsoft.com/office/officeart/2016/7/layout/ChevronBlockProcess"/>
    <dgm:cxn modelId="{A48975CC-9B2F-0E45-9702-A93C75EA1C25}" type="presParOf" srcId="{1FEC3A4D-ECEE-0949-A02A-5148F04D21E9}" destId="{FAD8B59C-FA04-B745-A415-4EAEEF5CFB65}" srcOrd="1" destOrd="0" presId="urn:microsoft.com/office/officeart/2016/7/layout/ChevronBlock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5D7F07-94DF-B344-87C5-99960EC64A74}">
      <dsp:nvSpPr>
        <dsp:cNvPr id="0" name=""/>
        <dsp:cNvSpPr/>
      </dsp:nvSpPr>
      <dsp:spPr>
        <a:xfrm>
          <a:off x="3080" y="587635"/>
          <a:ext cx="2444055" cy="1466433"/>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American Rescue Plan Act Funds</a:t>
          </a:r>
        </a:p>
      </dsp:txBody>
      <dsp:txXfrm>
        <a:off x="3080" y="587635"/>
        <a:ext cx="2444055" cy="1466433"/>
      </dsp:txXfrm>
    </dsp:sp>
    <dsp:sp modelId="{ED7D77F3-2C82-1D45-AFBE-4383EBADFA6D}">
      <dsp:nvSpPr>
        <dsp:cNvPr id="0" name=""/>
        <dsp:cNvSpPr/>
      </dsp:nvSpPr>
      <dsp:spPr>
        <a:xfrm>
          <a:off x="2691541" y="587635"/>
          <a:ext cx="2444055" cy="1466433"/>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ARP Funds</a:t>
          </a:r>
        </a:p>
      </dsp:txBody>
      <dsp:txXfrm>
        <a:off x="2691541" y="587635"/>
        <a:ext cx="2444055" cy="1466433"/>
      </dsp:txXfrm>
    </dsp:sp>
    <dsp:sp modelId="{DB2C34D8-E447-314E-8782-0EE2CADCF69C}">
      <dsp:nvSpPr>
        <dsp:cNvPr id="0" name=""/>
        <dsp:cNvSpPr/>
      </dsp:nvSpPr>
      <dsp:spPr>
        <a:xfrm>
          <a:off x="5380002" y="587635"/>
          <a:ext cx="2444055" cy="1466433"/>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ARPA Funds</a:t>
          </a:r>
        </a:p>
      </dsp:txBody>
      <dsp:txXfrm>
        <a:off x="5380002" y="587635"/>
        <a:ext cx="2444055" cy="1466433"/>
      </dsp:txXfrm>
    </dsp:sp>
    <dsp:sp modelId="{B7EDDB86-43FC-3445-810A-77812B6E4788}">
      <dsp:nvSpPr>
        <dsp:cNvPr id="0" name=""/>
        <dsp:cNvSpPr/>
      </dsp:nvSpPr>
      <dsp:spPr>
        <a:xfrm>
          <a:off x="8068463" y="587635"/>
          <a:ext cx="2444055" cy="1466433"/>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Coronavirus State and Local Fiscal Recovery Funds</a:t>
          </a:r>
        </a:p>
      </dsp:txBody>
      <dsp:txXfrm>
        <a:off x="8068463" y="587635"/>
        <a:ext cx="2444055" cy="1466433"/>
      </dsp:txXfrm>
    </dsp:sp>
    <dsp:sp modelId="{A4989B25-3CB7-B741-8404-AD49382A17B1}">
      <dsp:nvSpPr>
        <dsp:cNvPr id="0" name=""/>
        <dsp:cNvSpPr/>
      </dsp:nvSpPr>
      <dsp:spPr>
        <a:xfrm>
          <a:off x="1347311" y="2298474"/>
          <a:ext cx="2444055" cy="1466433"/>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CSLFRF</a:t>
          </a:r>
        </a:p>
      </dsp:txBody>
      <dsp:txXfrm>
        <a:off x="1347311" y="2298474"/>
        <a:ext cx="2444055" cy="1466433"/>
      </dsp:txXfrm>
    </dsp:sp>
    <dsp:sp modelId="{5BF94866-48AA-1545-88AA-08E790617BF6}">
      <dsp:nvSpPr>
        <dsp:cNvPr id="0" name=""/>
        <dsp:cNvSpPr/>
      </dsp:nvSpPr>
      <dsp:spPr>
        <a:xfrm>
          <a:off x="4035772" y="2298474"/>
          <a:ext cx="2444055" cy="1466433"/>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CLFRF</a:t>
          </a:r>
        </a:p>
      </dsp:txBody>
      <dsp:txXfrm>
        <a:off x="4035772" y="2298474"/>
        <a:ext cx="2444055" cy="1466433"/>
      </dsp:txXfrm>
    </dsp:sp>
    <dsp:sp modelId="{33646CB6-AA28-204E-9D10-B091D2900043}">
      <dsp:nvSpPr>
        <dsp:cNvPr id="0" name=""/>
        <dsp:cNvSpPr/>
      </dsp:nvSpPr>
      <dsp:spPr>
        <a:xfrm>
          <a:off x="6724233" y="2298474"/>
          <a:ext cx="2444055" cy="1466433"/>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Fiscal Recovery Funds</a:t>
          </a:r>
        </a:p>
      </dsp:txBody>
      <dsp:txXfrm>
        <a:off x="6724233" y="2298474"/>
        <a:ext cx="2444055" cy="146643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1D9EE3-138A-2C49-95B5-A0BDEF2BE1FD}">
      <dsp:nvSpPr>
        <dsp:cNvPr id="0" name=""/>
        <dsp:cNvSpPr/>
      </dsp:nvSpPr>
      <dsp:spPr>
        <a:xfrm>
          <a:off x="3890" y="326"/>
          <a:ext cx="2224855" cy="667456"/>
        </a:xfrm>
        <a:prstGeom prst="chevron">
          <a:avLst>
            <a:gd name="adj" fmla="val 3000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412" tIns="82412" rIns="82412" bIns="82412" numCol="1" spcCol="1270" anchor="ctr" anchorCtr="0">
          <a:noAutofit/>
        </a:bodyPr>
        <a:lstStyle/>
        <a:p>
          <a:pPr marL="0" lvl="0" indent="0" algn="ctr" defTabSz="800100">
            <a:lnSpc>
              <a:spcPct val="90000"/>
            </a:lnSpc>
            <a:spcBef>
              <a:spcPct val="0"/>
            </a:spcBef>
            <a:spcAft>
              <a:spcPct val="35000"/>
            </a:spcAft>
            <a:buNone/>
          </a:pPr>
          <a:endParaRPr lang="en-US" sz="1800" kern="1200" dirty="0"/>
        </a:p>
      </dsp:txBody>
      <dsp:txXfrm>
        <a:off x="204127" y="326"/>
        <a:ext cx="1824381" cy="667456"/>
      </dsp:txXfrm>
    </dsp:sp>
    <dsp:sp modelId="{8C5BDF70-FA6F-4745-BDFA-25DFEF01B332}">
      <dsp:nvSpPr>
        <dsp:cNvPr id="0" name=""/>
        <dsp:cNvSpPr/>
      </dsp:nvSpPr>
      <dsp:spPr>
        <a:xfrm>
          <a:off x="3890" y="667782"/>
          <a:ext cx="2024618" cy="1542294"/>
        </a:xfrm>
        <a:prstGeom prst="rect">
          <a:avLst/>
        </a:prstGeom>
        <a:solidFill>
          <a:schemeClr val="accent2">
            <a:lumMod val="20000"/>
            <a:lumOff val="80000"/>
            <a:alpha val="9000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9990" tIns="159990" rIns="159990" bIns="319980" numCol="1" spcCol="1270" anchor="t" anchorCtr="0">
          <a:noAutofit/>
        </a:bodyPr>
        <a:lstStyle/>
        <a:p>
          <a:pPr marL="0" lvl="0" indent="0" algn="l" defTabSz="488950">
            <a:lnSpc>
              <a:spcPct val="90000"/>
            </a:lnSpc>
            <a:spcBef>
              <a:spcPct val="0"/>
            </a:spcBef>
            <a:spcAft>
              <a:spcPct val="35000"/>
            </a:spcAft>
            <a:buNone/>
          </a:pPr>
          <a:endParaRPr lang="en-US" sz="1100" kern="1200" dirty="0"/>
        </a:p>
      </dsp:txBody>
      <dsp:txXfrm>
        <a:off x="3890" y="667782"/>
        <a:ext cx="2024618" cy="1542294"/>
      </dsp:txXfrm>
    </dsp:sp>
    <dsp:sp modelId="{4A212D91-B797-8541-98C9-D94CD4DDED61}">
      <dsp:nvSpPr>
        <dsp:cNvPr id="0" name=""/>
        <dsp:cNvSpPr/>
      </dsp:nvSpPr>
      <dsp:spPr>
        <a:xfrm>
          <a:off x="2174176" y="326"/>
          <a:ext cx="2224855" cy="667456"/>
        </a:xfrm>
        <a:prstGeom prst="chevron">
          <a:avLst>
            <a:gd name="adj" fmla="val 30000"/>
          </a:avLst>
        </a:prstGeom>
        <a:solidFill>
          <a:schemeClr val="accent2"/>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412" tIns="82412" rIns="82412" bIns="82412" numCol="1" spcCol="1270" anchor="ctr" anchorCtr="0">
          <a:noAutofit/>
        </a:bodyPr>
        <a:lstStyle/>
        <a:p>
          <a:pPr marL="0" lvl="0" indent="0" algn="ctr" defTabSz="800100">
            <a:lnSpc>
              <a:spcPct val="90000"/>
            </a:lnSpc>
            <a:spcBef>
              <a:spcPct val="0"/>
            </a:spcBef>
            <a:spcAft>
              <a:spcPct val="35000"/>
            </a:spcAft>
            <a:buNone/>
          </a:pPr>
          <a:endParaRPr lang="en-US" sz="1800" kern="1200" dirty="0"/>
        </a:p>
      </dsp:txBody>
      <dsp:txXfrm>
        <a:off x="2374413" y="326"/>
        <a:ext cx="1824381" cy="667456"/>
      </dsp:txXfrm>
    </dsp:sp>
    <dsp:sp modelId="{3B8E883F-5E42-2F4F-A1E2-D116CBA92AE2}">
      <dsp:nvSpPr>
        <dsp:cNvPr id="0" name=""/>
        <dsp:cNvSpPr/>
      </dsp:nvSpPr>
      <dsp:spPr>
        <a:xfrm>
          <a:off x="2174176" y="667782"/>
          <a:ext cx="2024618" cy="1542294"/>
        </a:xfrm>
        <a:prstGeom prst="rect">
          <a:avLst/>
        </a:prstGeom>
        <a:solidFill>
          <a:schemeClr val="accent2">
            <a:lumMod val="20000"/>
            <a:lumOff val="80000"/>
            <a:alpha val="9000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9990" tIns="159990" rIns="159990" bIns="319980" numCol="1" spcCol="1270" anchor="t" anchorCtr="0">
          <a:noAutofit/>
        </a:bodyPr>
        <a:lstStyle/>
        <a:p>
          <a:pPr marL="0" lvl="0" indent="0" algn="l" defTabSz="488950">
            <a:lnSpc>
              <a:spcPct val="90000"/>
            </a:lnSpc>
            <a:spcBef>
              <a:spcPct val="0"/>
            </a:spcBef>
            <a:spcAft>
              <a:spcPct val="35000"/>
            </a:spcAft>
            <a:buNone/>
          </a:pPr>
          <a:endParaRPr lang="en-US" sz="1100" kern="1200" dirty="0"/>
        </a:p>
      </dsp:txBody>
      <dsp:txXfrm>
        <a:off x="2174176" y="667782"/>
        <a:ext cx="2024618" cy="1542294"/>
      </dsp:txXfrm>
    </dsp:sp>
    <dsp:sp modelId="{7FBE1A6E-8C8F-0148-A6EC-927622A592C7}">
      <dsp:nvSpPr>
        <dsp:cNvPr id="0" name=""/>
        <dsp:cNvSpPr/>
      </dsp:nvSpPr>
      <dsp:spPr>
        <a:xfrm>
          <a:off x="4344462" y="326"/>
          <a:ext cx="2224855" cy="667456"/>
        </a:xfrm>
        <a:prstGeom prst="chevron">
          <a:avLst>
            <a:gd name="adj" fmla="val 3000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412" tIns="82412" rIns="82412" bIns="82412" numCol="1" spcCol="1270" anchor="ctr" anchorCtr="0">
          <a:noAutofit/>
        </a:bodyPr>
        <a:lstStyle/>
        <a:p>
          <a:pPr marL="0" lvl="0" indent="0" algn="ctr" defTabSz="800100">
            <a:lnSpc>
              <a:spcPct val="90000"/>
            </a:lnSpc>
            <a:spcBef>
              <a:spcPct val="0"/>
            </a:spcBef>
            <a:spcAft>
              <a:spcPct val="35000"/>
            </a:spcAft>
            <a:buNone/>
          </a:pPr>
          <a:endParaRPr lang="en-US" sz="1800" kern="1200" dirty="0"/>
        </a:p>
      </dsp:txBody>
      <dsp:txXfrm>
        <a:off x="4544699" y="326"/>
        <a:ext cx="1824381" cy="667456"/>
      </dsp:txXfrm>
    </dsp:sp>
    <dsp:sp modelId="{97C05D14-0E22-0440-B9AD-FBE6B25C3072}">
      <dsp:nvSpPr>
        <dsp:cNvPr id="0" name=""/>
        <dsp:cNvSpPr/>
      </dsp:nvSpPr>
      <dsp:spPr>
        <a:xfrm>
          <a:off x="4344462" y="667782"/>
          <a:ext cx="2024618" cy="1542294"/>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9990" tIns="159990" rIns="159990" bIns="319980" numCol="1" spcCol="1270" anchor="t" anchorCtr="0">
          <a:noAutofit/>
        </a:bodyPr>
        <a:lstStyle/>
        <a:p>
          <a:pPr marL="0" lvl="0" indent="0" algn="l" defTabSz="488950">
            <a:lnSpc>
              <a:spcPct val="90000"/>
            </a:lnSpc>
            <a:spcBef>
              <a:spcPct val="0"/>
            </a:spcBef>
            <a:spcAft>
              <a:spcPct val="35000"/>
            </a:spcAft>
            <a:buNone/>
          </a:pPr>
          <a:endParaRPr lang="en-US" sz="1100" kern="1200" dirty="0"/>
        </a:p>
      </dsp:txBody>
      <dsp:txXfrm>
        <a:off x="4344462" y="667782"/>
        <a:ext cx="2024618" cy="1542294"/>
      </dsp:txXfrm>
    </dsp:sp>
    <dsp:sp modelId="{4E2C8E90-058E-8745-9F2B-DE195FE7DC24}">
      <dsp:nvSpPr>
        <dsp:cNvPr id="0" name=""/>
        <dsp:cNvSpPr/>
      </dsp:nvSpPr>
      <dsp:spPr>
        <a:xfrm>
          <a:off x="6514748" y="22610"/>
          <a:ext cx="2224855" cy="667456"/>
        </a:xfrm>
        <a:prstGeom prst="chevron">
          <a:avLst>
            <a:gd name="adj" fmla="val 3000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412" tIns="82412" rIns="82412" bIns="82412" numCol="1" spcCol="1270" anchor="ctr" anchorCtr="0">
          <a:noAutofit/>
        </a:bodyPr>
        <a:lstStyle/>
        <a:p>
          <a:pPr marL="0" lvl="0" indent="0" algn="ctr" defTabSz="800100">
            <a:lnSpc>
              <a:spcPct val="90000"/>
            </a:lnSpc>
            <a:spcBef>
              <a:spcPct val="0"/>
            </a:spcBef>
            <a:spcAft>
              <a:spcPct val="35000"/>
            </a:spcAft>
            <a:buNone/>
          </a:pPr>
          <a:endParaRPr lang="en-US" sz="1800" kern="1200" dirty="0"/>
        </a:p>
      </dsp:txBody>
      <dsp:txXfrm>
        <a:off x="6714985" y="22610"/>
        <a:ext cx="1824381" cy="667456"/>
      </dsp:txXfrm>
    </dsp:sp>
    <dsp:sp modelId="{1351B30D-8E7D-8F44-87FA-983075A79468}">
      <dsp:nvSpPr>
        <dsp:cNvPr id="0" name=""/>
        <dsp:cNvSpPr/>
      </dsp:nvSpPr>
      <dsp:spPr>
        <a:xfrm>
          <a:off x="6514748" y="704729"/>
          <a:ext cx="2024618" cy="1483063"/>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9990" tIns="159990" rIns="159990" bIns="319980" numCol="1" spcCol="1270" anchor="t" anchorCtr="0">
          <a:noAutofit/>
        </a:bodyPr>
        <a:lstStyle/>
        <a:p>
          <a:pPr marL="0" lvl="0" indent="0" algn="l" defTabSz="488950">
            <a:lnSpc>
              <a:spcPct val="90000"/>
            </a:lnSpc>
            <a:spcBef>
              <a:spcPct val="0"/>
            </a:spcBef>
            <a:spcAft>
              <a:spcPct val="35000"/>
            </a:spcAft>
            <a:buNone/>
          </a:pPr>
          <a:endParaRPr lang="en-US" sz="1100" kern="1200" dirty="0"/>
        </a:p>
      </dsp:txBody>
      <dsp:txXfrm>
        <a:off x="6514748" y="704729"/>
        <a:ext cx="2024618" cy="1483063"/>
      </dsp:txXfrm>
    </dsp:sp>
    <dsp:sp modelId="{4DB62EFE-D79C-E54D-A106-2E0B9E8D327F}">
      <dsp:nvSpPr>
        <dsp:cNvPr id="0" name=""/>
        <dsp:cNvSpPr/>
      </dsp:nvSpPr>
      <dsp:spPr>
        <a:xfrm>
          <a:off x="8685034" y="326"/>
          <a:ext cx="2224855" cy="667456"/>
        </a:xfrm>
        <a:prstGeom prst="chevron">
          <a:avLst>
            <a:gd name="adj" fmla="val 3000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412" tIns="82412" rIns="82412" bIns="82412" numCol="1" spcCol="1270" anchor="ctr" anchorCtr="0">
          <a:noAutofit/>
        </a:bodyPr>
        <a:lstStyle/>
        <a:p>
          <a:pPr marL="0" lvl="0" indent="0" algn="ctr" defTabSz="800100">
            <a:lnSpc>
              <a:spcPct val="90000"/>
            </a:lnSpc>
            <a:spcBef>
              <a:spcPct val="0"/>
            </a:spcBef>
            <a:spcAft>
              <a:spcPct val="35000"/>
            </a:spcAft>
            <a:buNone/>
          </a:pPr>
          <a:r>
            <a:rPr lang="en-US" sz="1800" kern="1200" dirty="0"/>
            <a:t>Infrastructure Investments</a:t>
          </a:r>
        </a:p>
      </dsp:txBody>
      <dsp:txXfrm>
        <a:off x="8885271" y="326"/>
        <a:ext cx="1824381" cy="667456"/>
      </dsp:txXfrm>
    </dsp:sp>
    <dsp:sp modelId="{FAD8B59C-FA04-B745-A415-4EAEEF5CFB65}">
      <dsp:nvSpPr>
        <dsp:cNvPr id="0" name=""/>
        <dsp:cNvSpPr/>
      </dsp:nvSpPr>
      <dsp:spPr>
        <a:xfrm>
          <a:off x="8685034" y="667782"/>
          <a:ext cx="2024618" cy="1542294"/>
        </a:xfrm>
        <a:prstGeom prst="rect">
          <a:avLst/>
        </a:prstGeom>
        <a:solidFill>
          <a:schemeClr val="accent6">
            <a:tint val="40000"/>
            <a:alpha val="90000"/>
            <a:hueOff val="0"/>
            <a:satOff val="0"/>
            <a:lumOff val="0"/>
            <a:alphaOff val="0"/>
          </a:schemeClr>
        </a:solidFill>
        <a:ln w="12700" cap="flat" cmpd="sng" algn="ctr">
          <a:solidFill>
            <a:schemeClr val="accent6">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9990" tIns="159990" rIns="159990" bIns="319980" numCol="1" spcCol="1270" anchor="t" anchorCtr="0">
          <a:noAutofit/>
        </a:bodyPr>
        <a:lstStyle/>
        <a:p>
          <a:pPr marL="0" lvl="0" indent="0" algn="l" defTabSz="488950">
            <a:lnSpc>
              <a:spcPct val="90000"/>
            </a:lnSpc>
            <a:spcBef>
              <a:spcPct val="0"/>
            </a:spcBef>
            <a:spcAft>
              <a:spcPct val="35000"/>
            </a:spcAft>
            <a:buNone/>
          </a:pPr>
          <a:r>
            <a:rPr lang="en-US" sz="1100" kern="1200" dirty="0"/>
            <a:t>Invest in water, sewer, and broadband infrastructure, making necessary investments to improve access to clean drinking water, support vital wastewater and stormwater infrastructure, and to expand access to broadband internet.</a:t>
          </a:r>
        </a:p>
      </dsp:txBody>
      <dsp:txXfrm>
        <a:off x="8685034" y="667782"/>
        <a:ext cx="2024618" cy="15422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4E3491-678E-CA45-9DB9-2DF2F7FE6558}">
      <dsp:nvSpPr>
        <dsp:cNvPr id="0" name=""/>
        <dsp:cNvSpPr/>
      </dsp:nvSpPr>
      <dsp:spPr>
        <a:xfrm>
          <a:off x="0" y="539607"/>
          <a:ext cx="6311412" cy="1488374"/>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89836" tIns="437388" rIns="489836" bIns="149352" numCol="1" spcCol="1270" anchor="t" anchorCtr="0">
          <a:noAutofit/>
        </a:bodyPr>
        <a:lstStyle/>
        <a:p>
          <a:pPr marL="228600" lvl="1" indent="-228600" algn="l" defTabSz="933450">
            <a:lnSpc>
              <a:spcPct val="90000"/>
            </a:lnSpc>
            <a:spcBef>
              <a:spcPct val="0"/>
            </a:spcBef>
            <a:spcAft>
              <a:spcPct val="15000"/>
            </a:spcAft>
            <a:buChar char="•"/>
          </a:pPr>
          <a:r>
            <a:rPr lang="en-US" sz="2100" kern="1200"/>
            <a:t>Part 8, </a:t>
          </a:r>
          <a:r>
            <a:rPr lang="en-US" sz="2100" kern="1200">
              <a:hlinkClick xmlns:r="http://schemas.openxmlformats.org/officeDocument/2006/relationships" r:id="rId1"/>
            </a:rPr>
            <a:t>Subtitle M—Coronavirus State and Local Fiscal Recovery Funds of H.R. 1319 American Rescue Plan Act of 2021</a:t>
          </a:r>
          <a:endParaRPr lang="en-US" sz="2100" kern="1200"/>
        </a:p>
      </dsp:txBody>
      <dsp:txXfrm>
        <a:off x="0" y="539607"/>
        <a:ext cx="6311412" cy="1488374"/>
      </dsp:txXfrm>
    </dsp:sp>
    <dsp:sp modelId="{A7622D02-66D5-B24B-BBAB-9CAE40C4CDD0}">
      <dsp:nvSpPr>
        <dsp:cNvPr id="0" name=""/>
        <dsp:cNvSpPr/>
      </dsp:nvSpPr>
      <dsp:spPr>
        <a:xfrm>
          <a:off x="315570" y="229647"/>
          <a:ext cx="4417988" cy="61992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6989" tIns="0" rIns="166989" bIns="0" numCol="1" spcCol="1270" anchor="ctr" anchorCtr="0">
          <a:noAutofit/>
        </a:bodyPr>
        <a:lstStyle/>
        <a:p>
          <a:pPr marL="0" lvl="0" indent="0" algn="l" defTabSz="933450">
            <a:lnSpc>
              <a:spcPct val="90000"/>
            </a:lnSpc>
            <a:spcBef>
              <a:spcPct val="0"/>
            </a:spcBef>
            <a:spcAft>
              <a:spcPct val="35000"/>
            </a:spcAft>
            <a:buNone/>
          </a:pPr>
          <a:r>
            <a:rPr lang="en-US" sz="2100" kern="1200"/>
            <a:t>Federal Law</a:t>
          </a:r>
        </a:p>
      </dsp:txBody>
      <dsp:txXfrm>
        <a:off x="345832" y="259909"/>
        <a:ext cx="4357464" cy="559396"/>
      </dsp:txXfrm>
    </dsp:sp>
    <dsp:sp modelId="{06F54DE8-8F72-E341-92E6-3BB7F8B45F0D}">
      <dsp:nvSpPr>
        <dsp:cNvPr id="0" name=""/>
        <dsp:cNvSpPr/>
      </dsp:nvSpPr>
      <dsp:spPr>
        <a:xfrm>
          <a:off x="0" y="2451342"/>
          <a:ext cx="6311412" cy="3913963"/>
        </a:xfrm>
        <a:prstGeom prst="rect">
          <a:avLst/>
        </a:prstGeom>
        <a:solidFill>
          <a:schemeClr val="lt1">
            <a:alpha val="90000"/>
            <a:hueOff val="0"/>
            <a:satOff val="0"/>
            <a:lumOff val="0"/>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89836" tIns="437388" rIns="489836" bIns="149352" numCol="1" spcCol="1270" anchor="t" anchorCtr="0">
          <a:noAutofit/>
        </a:bodyPr>
        <a:lstStyle/>
        <a:p>
          <a:pPr marL="228600" lvl="1" indent="-228600" algn="l" defTabSz="933450">
            <a:lnSpc>
              <a:spcPct val="90000"/>
            </a:lnSpc>
            <a:spcBef>
              <a:spcPct val="0"/>
            </a:spcBef>
            <a:spcAft>
              <a:spcPct val="15000"/>
            </a:spcAft>
            <a:buChar char="•"/>
          </a:pPr>
          <a:r>
            <a:rPr lang="en-US" sz="2100" kern="1200" dirty="0">
              <a:hlinkClick xmlns:r="http://schemas.openxmlformats.org/officeDocument/2006/relationships" r:id="rId2"/>
            </a:rPr>
            <a:t>31 CFR Part 35</a:t>
          </a:r>
          <a:r>
            <a:rPr lang="en-US" sz="2100" kern="1200" dirty="0"/>
            <a:t> (Interim Final Rule; Will be Final Soon)</a:t>
          </a:r>
        </a:p>
        <a:p>
          <a:pPr marL="228600" lvl="1" indent="-228600" algn="l" defTabSz="933450">
            <a:lnSpc>
              <a:spcPct val="90000"/>
            </a:lnSpc>
            <a:spcBef>
              <a:spcPct val="0"/>
            </a:spcBef>
            <a:spcAft>
              <a:spcPct val="15000"/>
            </a:spcAft>
            <a:buChar char="•"/>
          </a:pPr>
          <a:r>
            <a:rPr lang="en-US" sz="2100" kern="1200" dirty="0">
              <a:hlinkClick xmlns:r="http://schemas.openxmlformats.org/officeDocument/2006/relationships" r:id="rId3"/>
            </a:rPr>
            <a:t>US Treasury FAQs </a:t>
          </a:r>
          <a:r>
            <a:rPr lang="en-US" sz="2100" kern="1200" dirty="0"/>
            <a:t>(updated periodically)</a:t>
          </a:r>
        </a:p>
        <a:p>
          <a:pPr marL="228600" lvl="1" indent="-228600" algn="l" defTabSz="933450">
            <a:lnSpc>
              <a:spcPct val="90000"/>
            </a:lnSpc>
            <a:spcBef>
              <a:spcPct val="0"/>
            </a:spcBef>
            <a:spcAft>
              <a:spcPct val="15000"/>
            </a:spcAft>
            <a:buChar char="•"/>
          </a:pPr>
          <a:r>
            <a:rPr lang="en-US" sz="2100" kern="1200" dirty="0">
              <a:hlinkClick xmlns:r="http://schemas.openxmlformats.org/officeDocument/2006/relationships" r:id="rId4"/>
            </a:rPr>
            <a:t>Compliance and Reporting Guidance: State and Local Fiscal Recovery Funds</a:t>
          </a:r>
          <a:endParaRPr lang="en-US" sz="2100" kern="1200" dirty="0"/>
        </a:p>
        <a:p>
          <a:pPr marL="228600" lvl="1" indent="-228600" algn="l" defTabSz="933450">
            <a:lnSpc>
              <a:spcPct val="90000"/>
            </a:lnSpc>
            <a:spcBef>
              <a:spcPct val="0"/>
            </a:spcBef>
            <a:spcAft>
              <a:spcPct val="15000"/>
            </a:spcAft>
            <a:buChar char="•"/>
          </a:pPr>
          <a:r>
            <a:rPr lang="en-US" sz="2100" kern="1200" dirty="0">
              <a:hlinkClick xmlns:r="http://schemas.openxmlformats.org/officeDocument/2006/relationships" r:id="rId5"/>
            </a:rPr>
            <a:t>Treasury User Guide for Reporting</a:t>
          </a:r>
          <a:endParaRPr lang="en-US" sz="2100" kern="1200" dirty="0"/>
        </a:p>
        <a:p>
          <a:pPr marL="228600" lvl="1" indent="-228600" algn="l" defTabSz="933450">
            <a:lnSpc>
              <a:spcPct val="90000"/>
            </a:lnSpc>
            <a:spcBef>
              <a:spcPct val="0"/>
            </a:spcBef>
            <a:spcAft>
              <a:spcPct val="15000"/>
            </a:spcAft>
            <a:buChar char="•"/>
          </a:pPr>
          <a:r>
            <a:rPr lang="en-US" sz="2100" kern="1200" dirty="0">
              <a:hlinkClick xmlns:r="http://schemas.openxmlformats.org/officeDocument/2006/relationships" r:id="rId6"/>
            </a:rPr>
            <a:t>US Treasury Compliance Webpage</a:t>
          </a:r>
          <a:endParaRPr lang="en-US" sz="2100" kern="1200" dirty="0"/>
        </a:p>
      </dsp:txBody>
      <dsp:txXfrm>
        <a:off x="0" y="2451342"/>
        <a:ext cx="6311412" cy="3913963"/>
      </dsp:txXfrm>
    </dsp:sp>
    <dsp:sp modelId="{5E606EA4-72B7-6E40-B7D3-E9D6109F2E0D}">
      <dsp:nvSpPr>
        <dsp:cNvPr id="0" name=""/>
        <dsp:cNvSpPr/>
      </dsp:nvSpPr>
      <dsp:spPr>
        <a:xfrm>
          <a:off x="315570" y="2141382"/>
          <a:ext cx="4417988" cy="61992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6989" tIns="0" rIns="166989" bIns="0" numCol="1" spcCol="1270" anchor="ctr" anchorCtr="0">
          <a:noAutofit/>
        </a:bodyPr>
        <a:lstStyle/>
        <a:p>
          <a:pPr marL="0" lvl="0" indent="0" algn="l" defTabSz="933450">
            <a:lnSpc>
              <a:spcPct val="90000"/>
            </a:lnSpc>
            <a:spcBef>
              <a:spcPct val="0"/>
            </a:spcBef>
            <a:spcAft>
              <a:spcPct val="35000"/>
            </a:spcAft>
            <a:buNone/>
          </a:pPr>
          <a:r>
            <a:rPr lang="en-US" sz="2100" kern="1200"/>
            <a:t>US Treasury Regulations &amp; Guidance</a:t>
          </a:r>
        </a:p>
      </dsp:txBody>
      <dsp:txXfrm>
        <a:off x="345832" y="2171644"/>
        <a:ext cx="4357464" cy="5593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A44770-30B3-7A4F-B89C-385729890080}">
      <dsp:nvSpPr>
        <dsp:cNvPr id="0" name=""/>
        <dsp:cNvSpPr/>
      </dsp:nvSpPr>
      <dsp:spPr>
        <a:xfrm>
          <a:off x="-140856" y="17745"/>
          <a:ext cx="6488598" cy="6488598"/>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2266950">
            <a:lnSpc>
              <a:spcPct val="90000"/>
            </a:lnSpc>
            <a:spcBef>
              <a:spcPct val="0"/>
            </a:spcBef>
            <a:spcAft>
              <a:spcPct val="35000"/>
            </a:spcAft>
            <a:buNone/>
          </a:pPr>
          <a:r>
            <a:rPr lang="en-US" sz="5100" kern="1200" dirty="0"/>
            <a:t>ARP Allowable Expenditures</a:t>
          </a:r>
        </a:p>
      </dsp:txBody>
      <dsp:txXfrm>
        <a:off x="765208" y="782890"/>
        <a:ext cx="3741174" cy="4958308"/>
      </dsp:txXfrm>
    </dsp:sp>
    <dsp:sp modelId="{9D998586-F7DA-1F47-97FE-5AF9CC2055FA}">
      <dsp:nvSpPr>
        <dsp:cNvPr id="0" name=""/>
        <dsp:cNvSpPr/>
      </dsp:nvSpPr>
      <dsp:spPr>
        <a:xfrm>
          <a:off x="885644" y="0"/>
          <a:ext cx="9462064" cy="6524091"/>
        </a:xfrm>
        <a:prstGeom prst="ellipse">
          <a:avLst/>
        </a:prstGeom>
        <a:solidFill>
          <a:schemeClr val="accent4">
            <a:alpha val="50000"/>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2266950">
            <a:lnSpc>
              <a:spcPct val="90000"/>
            </a:lnSpc>
            <a:spcBef>
              <a:spcPct val="0"/>
            </a:spcBef>
            <a:spcAft>
              <a:spcPct val="35000"/>
            </a:spcAft>
            <a:buNone/>
          </a:pPr>
          <a:r>
            <a:rPr lang="en-US" sz="5100" kern="1200" dirty="0"/>
            <a:t>	State Law 	Expenditure 	Authority</a:t>
          </a:r>
        </a:p>
      </dsp:txBody>
      <dsp:txXfrm>
        <a:off x="3570824" y="769329"/>
        <a:ext cx="5455604" cy="498543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1D9EE3-138A-2C49-95B5-A0BDEF2BE1FD}">
      <dsp:nvSpPr>
        <dsp:cNvPr id="0" name=""/>
        <dsp:cNvSpPr/>
      </dsp:nvSpPr>
      <dsp:spPr>
        <a:xfrm>
          <a:off x="10294" y="526471"/>
          <a:ext cx="2483002" cy="744900"/>
        </a:xfrm>
        <a:prstGeom prst="chevron">
          <a:avLst>
            <a:gd name="adj" fmla="val 3000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975" tIns="91975" rIns="91975" bIns="91975" numCol="1" spcCol="1270" anchor="ctr" anchorCtr="0">
          <a:noAutofit/>
        </a:bodyPr>
        <a:lstStyle/>
        <a:p>
          <a:pPr marL="0" lvl="0" indent="0" algn="ctr" defTabSz="889000">
            <a:lnSpc>
              <a:spcPct val="90000"/>
            </a:lnSpc>
            <a:spcBef>
              <a:spcPct val="0"/>
            </a:spcBef>
            <a:spcAft>
              <a:spcPct val="35000"/>
            </a:spcAft>
            <a:buNone/>
          </a:pPr>
          <a:r>
            <a:rPr lang="en-US" sz="2000" kern="1200" dirty="0"/>
            <a:t>Address COVID Public Health</a:t>
          </a:r>
        </a:p>
      </dsp:txBody>
      <dsp:txXfrm>
        <a:off x="233764" y="526471"/>
        <a:ext cx="2036062" cy="744900"/>
      </dsp:txXfrm>
    </dsp:sp>
    <dsp:sp modelId="{8C5BDF70-FA6F-4745-BDFA-25DFEF01B332}">
      <dsp:nvSpPr>
        <dsp:cNvPr id="0" name=""/>
        <dsp:cNvSpPr/>
      </dsp:nvSpPr>
      <dsp:spPr>
        <a:xfrm>
          <a:off x="10294" y="1271372"/>
          <a:ext cx="2259532" cy="3059537"/>
        </a:xfrm>
        <a:prstGeom prst="rect">
          <a:avLst/>
        </a:prstGeom>
        <a:solidFill>
          <a:schemeClr val="accent2">
            <a:lumMod val="20000"/>
            <a:lumOff val="80000"/>
            <a:alpha val="9000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8553" tIns="178553" rIns="178553" bIns="357107" numCol="1" spcCol="1270" anchor="t" anchorCtr="0">
          <a:noAutofit/>
        </a:bodyPr>
        <a:lstStyle/>
        <a:p>
          <a:pPr marL="0" lvl="0" indent="0" algn="l" defTabSz="666750">
            <a:lnSpc>
              <a:spcPct val="90000"/>
            </a:lnSpc>
            <a:spcBef>
              <a:spcPct val="0"/>
            </a:spcBef>
            <a:spcAft>
              <a:spcPct val="35000"/>
            </a:spcAft>
            <a:buNone/>
          </a:pPr>
          <a:r>
            <a:rPr lang="en-US" sz="1500" kern="1200" dirty="0"/>
            <a:t>Support public health expenditures, by funding COVID-19 mitigation efforts, medical expenses, behavioral healthcare, and certain public health and safety staff;</a:t>
          </a:r>
        </a:p>
      </dsp:txBody>
      <dsp:txXfrm>
        <a:off x="10294" y="1271372"/>
        <a:ext cx="2259532" cy="3059537"/>
      </dsp:txXfrm>
    </dsp:sp>
    <dsp:sp modelId="{4A212D91-B797-8541-98C9-D94CD4DDED61}">
      <dsp:nvSpPr>
        <dsp:cNvPr id="0" name=""/>
        <dsp:cNvSpPr/>
      </dsp:nvSpPr>
      <dsp:spPr>
        <a:xfrm>
          <a:off x="2432396" y="526471"/>
          <a:ext cx="2483002" cy="744900"/>
        </a:xfrm>
        <a:prstGeom prst="chevron">
          <a:avLst>
            <a:gd name="adj" fmla="val 30000"/>
          </a:avLst>
        </a:prstGeom>
        <a:solidFill>
          <a:schemeClr val="accent2"/>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975" tIns="91975" rIns="91975" bIns="91975" numCol="1" spcCol="1270" anchor="ctr" anchorCtr="0">
          <a:noAutofit/>
        </a:bodyPr>
        <a:lstStyle/>
        <a:p>
          <a:pPr marL="0" lvl="0" indent="0" algn="ctr" defTabSz="889000">
            <a:lnSpc>
              <a:spcPct val="90000"/>
            </a:lnSpc>
            <a:spcBef>
              <a:spcPct val="0"/>
            </a:spcBef>
            <a:spcAft>
              <a:spcPct val="35000"/>
            </a:spcAft>
            <a:buNone/>
          </a:pPr>
          <a:r>
            <a:rPr lang="en-US" sz="2000" kern="1200" dirty="0"/>
            <a:t>Address COVID Economic Impact</a:t>
          </a:r>
        </a:p>
      </dsp:txBody>
      <dsp:txXfrm>
        <a:off x="2655866" y="526471"/>
        <a:ext cx="2036062" cy="744900"/>
      </dsp:txXfrm>
    </dsp:sp>
    <dsp:sp modelId="{3B8E883F-5E42-2F4F-A1E2-D116CBA92AE2}">
      <dsp:nvSpPr>
        <dsp:cNvPr id="0" name=""/>
        <dsp:cNvSpPr/>
      </dsp:nvSpPr>
      <dsp:spPr>
        <a:xfrm>
          <a:off x="2432396" y="1271372"/>
          <a:ext cx="2259532" cy="3059537"/>
        </a:xfrm>
        <a:prstGeom prst="rect">
          <a:avLst/>
        </a:prstGeom>
        <a:solidFill>
          <a:schemeClr val="accent2">
            <a:lumMod val="20000"/>
            <a:lumOff val="80000"/>
            <a:alpha val="9000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8553" tIns="178553" rIns="178553" bIns="357107" numCol="1" spcCol="1270" anchor="t" anchorCtr="0">
          <a:noAutofit/>
        </a:bodyPr>
        <a:lstStyle/>
        <a:p>
          <a:pPr marL="0" lvl="0" indent="0" algn="l" defTabSz="666750">
            <a:lnSpc>
              <a:spcPct val="90000"/>
            </a:lnSpc>
            <a:spcBef>
              <a:spcPct val="0"/>
            </a:spcBef>
            <a:spcAft>
              <a:spcPct val="35000"/>
            </a:spcAft>
            <a:buNone/>
          </a:pPr>
          <a:r>
            <a:rPr lang="en-US" sz="1500" kern="1200" dirty="0"/>
            <a:t>Address negative economic impacts caused by the public health emergency, including economic harms to workers, households, small businesses, impacted industries, and the public sector;</a:t>
          </a:r>
        </a:p>
      </dsp:txBody>
      <dsp:txXfrm>
        <a:off x="2432396" y="1271372"/>
        <a:ext cx="2259532" cy="3059537"/>
      </dsp:txXfrm>
    </dsp:sp>
    <dsp:sp modelId="{7FBE1A6E-8C8F-0148-A6EC-927622A592C7}">
      <dsp:nvSpPr>
        <dsp:cNvPr id="0" name=""/>
        <dsp:cNvSpPr/>
      </dsp:nvSpPr>
      <dsp:spPr>
        <a:xfrm>
          <a:off x="4854498" y="526471"/>
          <a:ext cx="2483002" cy="744900"/>
        </a:xfrm>
        <a:prstGeom prst="chevron">
          <a:avLst>
            <a:gd name="adj" fmla="val 3000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975" tIns="91975" rIns="91975" bIns="91975" numCol="1" spcCol="1270" anchor="ctr" anchorCtr="0">
          <a:noAutofit/>
        </a:bodyPr>
        <a:lstStyle/>
        <a:p>
          <a:pPr marL="0" lvl="0" indent="0" algn="ctr" defTabSz="889000">
            <a:lnSpc>
              <a:spcPct val="90000"/>
            </a:lnSpc>
            <a:spcBef>
              <a:spcPct val="0"/>
            </a:spcBef>
            <a:spcAft>
              <a:spcPct val="35000"/>
            </a:spcAft>
            <a:buNone/>
          </a:pPr>
          <a:r>
            <a:rPr lang="en-US" sz="2000" kern="1200" dirty="0"/>
            <a:t>Replace Lost Revenue</a:t>
          </a:r>
        </a:p>
      </dsp:txBody>
      <dsp:txXfrm>
        <a:off x="5077968" y="526471"/>
        <a:ext cx="2036062" cy="744900"/>
      </dsp:txXfrm>
    </dsp:sp>
    <dsp:sp modelId="{97C05D14-0E22-0440-B9AD-FBE6B25C3072}">
      <dsp:nvSpPr>
        <dsp:cNvPr id="0" name=""/>
        <dsp:cNvSpPr/>
      </dsp:nvSpPr>
      <dsp:spPr>
        <a:xfrm>
          <a:off x="4854498" y="1271372"/>
          <a:ext cx="2259532" cy="3059537"/>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8553" tIns="178553" rIns="178553" bIns="357107" numCol="1" spcCol="1270" anchor="t" anchorCtr="0">
          <a:noAutofit/>
        </a:bodyPr>
        <a:lstStyle/>
        <a:p>
          <a:pPr marL="0" lvl="0" indent="0" algn="l" defTabSz="666750">
            <a:lnSpc>
              <a:spcPct val="90000"/>
            </a:lnSpc>
            <a:spcBef>
              <a:spcPct val="0"/>
            </a:spcBef>
            <a:spcAft>
              <a:spcPct val="35000"/>
            </a:spcAft>
            <a:buNone/>
          </a:pPr>
          <a:r>
            <a:rPr lang="en-US" sz="1500" kern="1200"/>
            <a:t>Replace lost public sector revenue, using this funding to provide government services to the extent of the reduction in revenue experienced due to the pandemic;</a:t>
          </a:r>
        </a:p>
      </dsp:txBody>
      <dsp:txXfrm>
        <a:off x="4854498" y="1271372"/>
        <a:ext cx="2259532" cy="3059537"/>
      </dsp:txXfrm>
    </dsp:sp>
    <dsp:sp modelId="{4E2C8E90-058E-8745-9F2B-DE195FE7DC24}">
      <dsp:nvSpPr>
        <dsp:cNvPr id="0" name=""/>
        <dsp:cNvSpPr/>
      </dsp:nvSpPr>
      <dsp:spPr>
        <a:xfrm>
          <a:off x="7276600" y="526471"/>
          <a:ext cx="2483002" cy="744900"/>
        </a:xfrm>
        <a:prstGeom prst="chevron">
          <a:avLst>
            <a:gd name="adj" fmla="val 3000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975" tIns="91975" rIns="91975" bIns="91975" numCol="1" spcCol="1270" anchor="ctr" anchorCtr="0">
          <a:noAutofit/>
        </a:bodyPr>
        <a:lstStyle/>
        <a:p>
          <a:pPr marL="0" lvl="0" indent="0" algn="ctr" defTabSz="889000">
            <a:lnSpc>
              <a:spcPct val="90000"/>
            </a:lnSpc>
            <a:spcBef>
              <a:spcPct val="0"/>
            </a:spcBef>
            <a:spcAft>
              <a:spcPct val="35000"/>
            </a:spcAft>
            <a:buNone/>
          </a:pPr>
          <a:r>
            <a:rPr lang="en-US" sz="2000" kern="1200" dirty="0"/>
            <a:t>Premium Pay</a:t>
          </a:r>
        </a:p>
      </dsp:txBody>
      <dsp:txXfrm>
        <a:off x="7500070" y="526471"/>
        <a:ext cx="2036062" cy="744900"/>
      </dsp:txXfrm>
    </dsp:sp>
    <dsp:sp modelId="{1351B30D-8E7D-8F44-87FA-983075A79468}">
      <dsp:nvSpPr>
        <dsp:cNvPr id="0" name=""/>
        <dsp:cNvSpPr/>
      </dsp:nvSpPr>
      <dsp:spPr>
        <a:xfrm>
          <a:off x="7276600" y="1271372"/>
          <a:ext cx="2259532" cy="3059537"/>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8553" tIns="178553" rIns="178553" bIns="357107" numCol="1" spcCol="1270" anchor="t" anchorCtr="0">
          <a:noAutofit/>
        </a:bodyPr>
        <a:lstStyle/>
        <a:p>
          <a:pPr marL="0" lvl="0" indent="0" algn="l" defTabSz="666750">
            <a:lnSpc>
              <a:spcPct val="90000"/>
            </a:lnSpc>
            <a:spcBef>
              <a:spcPct val="0"/>
            </a:spcBef>
            <a:spcAft>
              <a:spcPct val="35000"/>
            </a:spcAft>
            <a:buNone/>
          </a:pPr>
          <a:r>
            <a:rPr lang="en-US" sz="1500" kern="1200" dirty="0"/>
            <a:t>Provide premium pay for essential workers, offering additional support to those who have borne and will bear the greatest health risks because of their service in critical infrastructure sectors; and,</a:t>
          </a:r>
        </a:p>
      </dsp:txBody>
      <dsp:txXfrm>
        <a:off x="7276600" y="1271372"/>
        <a:ext cx="2259532" cy="3059537"/>
      </dsp:txXfrm>
    </dsp:sp>
    <dsp:sp modelId="{4DB62EFE-D79C-E54D-A106-2E0B9E8D327F}">
      <dsp:nvSpPr>
        <dsp:cNvPr id="0" name=""/>
        <dsp:cNvSpPr/>
      </dsp:nvSpPr>
      <dsp:spPr>
        <a:xfrm>
          <a:off x="9698702" y="526471"/>
          <a:ext cx="2483002" cy="744900"/>
        </a:xfrm>
        <a:prstGeom prst="chevron">
          <a:avLst>
            <a:gd name="adj" fmla="val 3000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975" tIns="91975" rIns="91975" bIns="91975" numCol="1" spcCol="1270" anchor="ctr" anchorCtr="0">
          <a:noAutofit/>
        </a:bodyPr>
        <a:lstStyle/>
        <a:p>
          <a:pPr marL="0" lvl="0" indent="0" algn="ctr" defTabSz="889000">
            <a:lnSpc>
              <a:spcPct val="90000"/>
            </a:lnSpc>
            <a:spcBef>
              <a:spcPct val="0"/>
            </a:spcBef>
            <a:spcAft>
              <a:spcPct val="35000"/>
            </a:spcAft>
            <a:buNone/>
          </a:pPr>
          <a:r>
            <a:rPr lang="en-US" sz="2000" kern="1200" dirty="0"/>
            <a:t>Infrastructure Investments</a:t>
          </a:r>
        </a:p>
      </dsp:txBody>
      <dsp:txXfrm>
        <a:off x="9922172" y="526471"/>
        <a:ext cx="2036062" cy="744900"/>
      </dsp:txXfrm>
    </dsp:sp>
    <dsp:sp modelId="{FAD8B59C-FA04-B745-A415-4EAEEF5CFB65}">
      <dsp:nvSpPr>
        <dsp:cNvPr id="0" name=""/>
        <dsp:cNvSpPr/>
      </dsp:nvSpPr>
      <dsp:spPr>
        <a:xfrm>
          <a:off x="9698702" y="1271372"/>
          <a:ext cx="2259532" cy="3059537"/>
        </a:xfrm>
        <a:prstGeom prst="rect">
          <a:avLst/>
        </a:prstGeom>
        <a:solidFill>
          <a:schemeClr val="accent6">
            <a:tint val="40000"/>
            <a:alpha val="90000"/>
            <a:hueOff val="0"/>
            <a:satOff val="0"/>
            <a:lumOff val="0"/>
            <a:alphaOff val="0"/>
          </a:schemeClr>
        </a:solidFill>
        <a:ln w="12700" cap="flat" cmpd="sng" algn="ctr">
          <a:solidFill>
            <a:schemeClr val="accent6">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8553" tIns="178553" rIns="178553" bIns="357107" numCol="1" spcCol="1270" anchor="t" anchorCtr="0">
          <a:noAutofit/>
        </a:bodyPr>
        <a:lstStyle/>
        <a:p>
          <a:pPr marL="0" lvl="0" indent="0" algn="l" defTabSz="666750">
            <a:lnSpc>
              <a:spcPct val="90000"/>
            </a:lnSpc>
            <a:spcBef>
              <a:spcPct val="0"/>
            </a:spcBef>
            <a:spcAft>
              <a:spcPct val="35000"/>
            </a:spcAft>
            <a:buNone/>
          </a:pPr>
          <a:r>
            <a:rPr lang="en-US" sz="1500" kern="1200" dirty="0"/>
            <a:t>Invest in water, sewer, and broadband infrastructure, making necessary investments to improve access to clean drinking water, support vital wastewater and stormwater infrastructure, and to expand access to broadband internet.</a:t>
          </a:r>
        </a:p>
      </dsp:txBody>
      <dsp:txXfrm>
        <a:off x="9698702" y="1271372"/>
        <a:ext cx="2259532" cy="305953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171038-7BB4-3A4F-A555-18853485637F}">
      <dsp:nvSpPr>
        <dsp:cNvPr id="0" name=""/>
        <dsp:cNvSpPr/>
      </dsp:nvSpPr>
      <dsp:spPr>
        <a:xfrm>
          <a:off x="0" y="0"/>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207BDDD-046E-1148-94BE-60702FE7A808}">
      <dsp:nvSpPr>
        <dsp:cNvPr id="0" name=""/>
        <dsp:cNvSpPr/>
      </dsp:nvSpPr>
      <dsp:spPr>
        <a:xfrm>
          <a:off x="0" y="0"/>
          <a:ext cx="6900512" cy="2768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Accounting answer:</a:t>
          </a:r>
        </a:p>
        <a:p>
          <a:pPr marL="0" lvl="0" indent="0" algn="l" defTabSz="1244600">
            <a:lnSpc>
              <a:spcPct val="90000"/>
            </a:lnSpc>
            <a:spcBef>
              <a:spcPct val="0"/>
            </a:spcBef>
            <a:spcAft>
              <a:spcPct val="35000"/>
            </a:spcAft>
            <a:buNone/>
          </a:pPr>
          <a:r>
            <a:rPr lang="en-US" sz="2800" kern="1200" dirty="0"/>
            <a:t>A local government may aggregate expenditures</a:t>
          </a:r>
        </a:p>
      </dsp:txBody>
      <dsp:txXfrm>
        <a:off x="0" y="0"/>
        <a:ext cx="6900512" cy="2768070"/>
      </dsp:txXfrm>
    </dsp:sp>
    <dsp:sp modelId="{AEE47157-0CE9-B244-852E-BF8E6F423EFD}">
      <dsp:nvSpPr>
        <dsp:cNvPr id="0" name=""/>
        <dsp:cNvSpPr/>
      </dsp:nvSpPr>
      <dsp:spPr>
        <a:xfrm>
          <a:off x="0" y="2768070"/>
          <a:ext cx="6900512"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2A4D78D-C95D-E84F-82A4-80E07C70F60A}">
      <dsp:nvSpPr>
        <dsp:cNvPr id="0" name=""/>
        <dsp:cNvSpPr/>
      </dsp:nvSpPr>
      <dsp:spPr>
        <a:xfrm>
          <a:off x="0" y="2768070"/>
          <a:ext cx="6900512" cy="2768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US Treasury Report considerations:</a:t>
          </a:r>
        </a:p>
        <a:p>
          <a:pPr marL="0" lvl="0" indent="0" algn="l" defTabSz="1244600">
            <a:lnSpc>
              <a:spcPct val="90000"/>
            </a:lnSpc>
            <a:spcBef>
              <a:spcPct val="0"/>
            </a:spcBef>
            <a:spcAft>
              <a:spcPct val="35000"/>
            </a:spcAft>
            <a:buNone/>
          </a:pPr>
          <a:r>
            <a:rPr lang="en-US" sz="2800" kern="1200" dirty="0"/>
            <a:t>A local government must have a way to track expenditures by project and by US Treasury Expenditure Code to complete the required reports. More info on reporting requirements </a:t>
          </a:r>
          <a:r>
            <a:rPr lang="en-US" sz="2800" b="1" kern="1200" dirty="0">
              <a:hlinkClick xmlns:r="http://schemas.openxmlformats.org/officeDocument/2006/relationships" r:id="rId1"/>
            </a:rPr>
            <a:t>here</a:t>
          </a:r>
          <a:r>
            <a:rPr lang="en-US" sz="2800" kern="1200" dirty="0"/>
            <a:t>.</a:t>
          </a:r>
        </a:p>
      </dsp:txBody>
      <dsp:txXfrm>
        <a:off x="0" y="2768070"/>
        <a:ext cx="6900512" cy="276807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F1E6F3-BBA5-CB44-92AA-4E25291C8969}">
      <dsp:nvSpPr>
        <dsp:cNvPr id="0" name=""/>
        <dsp:cNvSpPr/>
      </dsp:nvSpPr>
      <dsp:spPr>
        <a:xfrm>
          <a:off x="677533" y="1983219"/>
          <a:ext cx="536015" cy="72"/>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F30D6B2-7359-C44E-A46B-834B2F2A094A}">
      <dsp:nvSpPr>
        <dsp:cNvPr id="0" name=""/>
        <dsp:cNvSpPr/>
      </dsp:nvSpPr>
      <dsp:spPr>
        <a:xfrm>
          <a:off x="1245709" y="1938195"/>
          <a:ext cx="61641" cy="115867"/>
        </a:xfrm>
        <a:prstGeom prst="chevron">
          <a:avLst>
            <a:gd name="adj" fmla="val 90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1A6B419-2930-B549-97FF-84B0E9DBD944}">
      <dsp:nvSpPr>
        <dsp:cNvPr id="0" name=""/>
        <dsp:cNvSpPr/>
      </dsp:nvSpPr>
      <dsp:spPr>
        <a:xfrm>
          <a:off x="371476" y="1744201"/>
          <a:ext cx="478108" cy="478108"/>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553" tIns="18553" rIns="18553" bIns="18553" numCol="1" spcCol="1270" anchor="ctr" anchorCtr="0">
          <a:noAutofit/>
        </a:bodyPr>
        <a:lstStyle/>
        <a:p>
          <a:pPr marL="0" lvl="0" indent="0" algn="ctr" defTabSz="933450">
            <a:lnSpc>
              <a:spcPct val="90000"/>
            </a:lnSpc>
            <a:spcBef>
              <a:spcPct val="0"/>
            </a:spcBef>
            <a:spcAft>
              <a:spcPct val="35000"/>
            </a:spcAft>
            <a:buNone/>
          </a:pPr>
          <a:r>
            <a:rPr lang="en-US" sz="2100" kern="1200"/>
            <a:t>1</a:t>
          </a:r>
        </a:p>
      </dsp:txBody>
      <dsp:txXfrm>
        <a:off x="441493" y="1814218"/>
        <a:ext cx="338074" cy="338074"/>
      </dsp:txXfrm>
    </dsp:sp>
    <dsp:sp modelId="{AECDFEC7-9F43-0343-8F74-AA25F8DBC25B}">
      <dsp:nvSpPr>
        <dsp:cNvPr id="0" name=""/>
        <dsp:cNvSpPr/>
      </dsp:nvSpPr>
      <dsp:spPr>
        <a:xfrm>
          <a:off x="7513" y="2387909"/>
          <a:ext cx="1206035" cy="1965600"/>
        </a:xfrm>
        <a:prstGeom prst="upArrowCallout">
          <a:avLst>
            <a:gd name="adj1" fmla="val 50000"/>
            <a:gd name="adj2" fmla="val 20000"/>
            <a:gd name="adj3" fmla="val 20000"/>
            <a:gd name="adj4" fmla="val 100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133" tIns="165100" rIns="95133" bIns="165100" numCol="1" spcCol="1270" anchor="t" anchorCtr="0">
          <a:noAutofit/>
        </a:bodyPr>
        <a:lstStyle/>
        <a:p>
          <a:pPr marL="0" lvl="0" indent="0" algn="ctr" defTabSz="711200">
            <a:lnSpc>
              <a:spcPct val="90000"/>
            </a:lnSpc>
            <a:spcBef>
              <a:spcPct val="0"/>
            </a:spcBef>
            <a:spcAft>
              <a:spcPct val="35000"/>
            </a:spcAft>
            <a:buNone/>
          </a:pPr>
          <a:r>
            <a:rPr lang="en-US" sz="1600" kern="1200" dirty="0"/>
            <a:t>Identify potential program or project</a:t>
          </a:r>
        </a:p>
      </dsp:txBody>
      <dsp:txXfrm>
        <a:off x="7513" y="2629116"/>
        <a:ext cx="1206035" cy="1724393"/>
      </dsp:txXfrm>
    </dsp:sp>
    <dsp:sp modelId="{05F6ECF4-3190-8A4B-8DAE-708506525C20}">
      <dsp:nvSpPr>
        <dsp:cNvPr id="0" name=""/>
        <dsp:cNvSpPr/>
      </dsp:nvSpPr>
      <dsp:spPr>
        <a:xfrm>
          <a:off x="1347552" y="1983219"/>
          <a:ext cx="1206035" cy="72"/>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3CB9F9B-1854-3144-BFA5-89620569CC08}">
      <dsp:nvSpPr>
        <dsp:cNvPr id="0" name=""/>
        <dsp:cNvSpPr/>
      </dsp:nvSpPr>
      <dsp:spPr>
        <a:xfrm>
          <a:off x="2585748" y="1938195"/>
          <a:ext cx="61641" cy="115867"/>
        </a:xfrm>
        <a:prstGeom prst="chevron">
          <a:avLst>
            <a:gd name="adj" fmla="val 90000"/>
          </a:avLst>
        </a:prstGeom>
        <a:solidFill>
          <a:schemeClr val="accent6">
            <a:tint val="40000"/>
            <a:alpha val="90000"/>
            <a:hueOff val="0"/>
            <a:satOff val="0"/>
            <a:lumOff val="0"/>
            <a:alphaOff val="0"/>
          </a:schemeClr>
        </a:solidFill>
        <a:ln w="12700" cap="flat" cmpd="sng" algn="ctr">
          <a:solidFill>
            <a:schemeClr val="accent6">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4A618C2-4727-8A44-A55A-C826F4B7FFC8}">
      <dsp:nvSpPr>
        <dsp:cNvPr id="0" name=""/>
        <dsp:cNvSpPr/>
      </dsp:nvSpPr>
      <dsp:spPr>
        <a:xfrm>
          <a:off x="1711516" y="1744201"/>
          <a:ext cx="478108" cy="478108"/>
        </a:xfrm>
        <a:prstGeom prst="ellips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553" tIns="18553" rIns="18553" bIns="18553" numCol="1" spcCol="1270" anchor="ctr" anchorCtr="0">
          <a:noAutofit/>
        </a:bodyPr>
        <a:lstStyle/>
        <a:p>
          <a:pPr marL="0" lvl="0" indent="0" algn="ctr" defTabSz="933450">
            <a:lnSpc>
              <a:spcPct val="90000"/>
            </a:lnSpc>
            <a:spcBef>
              <a:spcPct val="0"/>
            </a:spcBef>
            <a:spcAft>
              <a:spcPct val="35000"/>
            </a:spcAft>
            <a:buNone/>
          </a:pPr>
          <a:r>
            <a:rPr lang="en-US" sz="2100" kern="1200"/>
            <a:t>2</a:t>
          </a:r>
        </a:p>
      </dsp:txBody>
      <dsp:txXfrm>
        <a:off x="1781533" y="1814218"/>
        <a:ext cx="338074" cy="338074"/>
      </dsp:txXfrm>
    </dsp:sp>
    <dsp:sp modelId="{B26A17B6-742E-FE42-BB8D-D1CC81B51849}">
      <dsp:nvSpPr>
        <dsp:cNvPr id="0" name=""/>
        <dsp:cNvSpPr/>
      </dsp:nvSpPr>
      <dsp:spPr>
        <a:xfrm>
          <a:off x="1347552" y="2387909"/>
          <a:ext cx="1206035" cy="1965600"/>
        </a:xfrm>
        <a:prstGeom prst="upArrowCallout">
          <a:avLst>
            <a:gd name="adj1" fmla="val 50000"/>
            <a:gd name="adj2" fmla="val 20000"/>
            <a:gd name="adj3" fmla="val 20000"/>
            <a:gd name="adj4" fmla="val 100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133" tIns="165100" rIns="95133" bIns="165100" numCol="1" spcCol="1270" anchor="t" anchorCtr="0">
          <a:noAutofit/>
        </a:bodyPr>
        <a:lstStyle/>
        <a:p>
          <a:pPr marL="0" lvl="0" indent="0" algn="ctr" defTabSz="711200">
            <a:lnSpc>
              <a:spcPct val="90000"/>
            </a:lnSpc>
            <a:spcBef>
              <a:spcPct val="0"/>
            </a:spcBef>
            <a:spcAft>
              <a:spcPct val="35000"/>
            </a:spcAft>
            <a:buNone/>
          </a:pPr>
          <a:r>
            <a:rPr lang="en-US" sz="1600" kern="1200" dirty="0"/>
            <a:t>Identify state law authority</a:t>
          </a:r>
        </a:p>
      </dsp:txBody>
      <dsp:txXfrm>
        <a:off x="1347552" y="2629116"/>
        <a:ext cx="1206035" cy="1724393"/>
      </dsp:txXfrm>
    </dsp:sp>
    <dsp:sp modelId="{EEBAFBBD-3AFD-ED4A-B5E9-DA126775CD26}">
      <dsp:nvSpPr>
        <dsp:cNvPr id="0" name=""/>
        <dsp:cNvSpPr/>
      </dsp:nvSpPr>
      <dsp:spPr>
        <a:xfrm>
          <a:off x="2687591" y="1983219"/>
          <a:ext cx="1206035" cy="72"/>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F6759B6-B738-2B43-ABE5-0BF36414CB57}">
      <dsp:nvSpPr>
        <dsp:cNvPr id="0" name=""/>
        <dsp:cNvSpPr/>
      </dsp:nvSpPr>
      <dsp:spPr>
        <a:xfrm>
          <a:off x="3925788" y="1938195"/>
          <a:ext cx="61641" cy="115867"/>
        </a:xfrm>
        <a:prstGeom prst="chevron">
          <a:avLst>
            <a:gd name="adj" fmla="val 90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221AB6E-E384-0E4B-9B2F-B937FF041A6A}">
      <dsp:nvSpPr>
        <dsp:cNvPr id="0" name=""/>
        <dsp:cNvSpPr/>
      </dsp:nvSpPr>
      <dsp:spPr>
        <a:xfrm>
          <a:off x="3051555" y="1744201"/>
          <a:ext cx="478108" cy="478108"/>
        </a:xfrm>
        <a:prstGeom prst="ellips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553" tIns="18553" rIns="18553" bIns="18553" numCol="1" spcCol="1270" anchor="ctr" anchorCtr="0">
          <a:noAutofit/>
        </a:bodyPr>
        <a:lstStyle/>
        <a:p>
          <a:pPr marL="0" lvl="0" indent="0" algn="ctr" defTabSz="933450">
            <a:lnSpc>
              <a:spcPct val="90000"/>
            </a:lnSpc>
            <a:spcBef>
              <a:spcPct val="0"/>
            </a:spcBef>
            <a:spcAft>
              <a:spcPct val="35000"/>
            </a:spcAft>
            <a:buNone/>
          </a:pPr>
          <a:r>
            <a:rPr lang="en-US" sz="2100" kern="1200"/>
            <a:t>3</a:t>
          </a:r>
        </a:p>
      </dsp:txBody>
      <dsp:txXfrm>
        <a:off x="3121572" y="1814218"/>
        <a:ext cx="338074" cy="338074"/>
      </dsp:txXfrm>
    </dsp:sp>
    <dsp:sp modelId="{765CE001-35A7-5D48-94F8-D6A3DBC64A3E}">
      <dsp:nvSpPr>
        <dsp:cNvPr id="0" name=""/>
        <dsp:cNvSpPr/>
      </dsp:nvSpPr>
      <dsp:spPr>
        <a:xfrm>
          <a:off x="2687591" y="2387909"/>
          <a:ext cx="1206035" cy="1965600"/>
        </a:xfrm>
        <a:prstGeom prst="upArrowCallout">
          <a:avLst>
            <a:gd name="adj1" fmla="val 50000"/>
            <a:gd name="adj2" fmla="val 20000"/>
            <a:gd name="adj3" fmla="val 20000"/>
            <a:gd name="adj4" fmla="val 100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133" tIns="165100" rIns="95133" bIns="165100" numCol="1" spcCol="1270" anchor="t" anchorCtr="0">
          <a:noAutofit/>
        </a:bodyPr>
        <a:lstStyle/>
        <a:p>
          <a:pPr marL="0" lvl="0" indent="0" algn="ctr" defTabSz="711200">
            <a:lnSpc>
              <a:spcPct val="90000"/>
            </a:lnSpc>
            <a:spcBef>
              <a:spcPct val="0"/>
            </a:spcBef>
            <a:spcAft>
              <a:spcPct val="35000"/>
            </a:spcAft>
            <a:buNone/>
          </a:pPr>
          <a:r>
            <a:rPr lang="en-US" sz="1600" kern="1200" dirty="0"/>
            <a:t>Identify ARP category</a:t>
          </a:r>
        </a:p>
      </dsp:txBody>
      <dsp:txXfrm>
        <a:off x="2687591" y="2629116"/>
        <a:ext cx="1206035" cy="1724393"/>
      </dsp:txXfrm>
    </dsp:sp>
    <dsp:sp modelId="{1FA0E892-3099-B84F-A9EB-3F4B877A222C}">
      <dsp:nvSpPr>
        <dsp:cNvPr id="0" name=""/>
        <dsp:cNvSpPr/>
      </dsp:nvSpPr>
      <dsp:spPr>
        <a:xfrm>
          <a:off x="4027631" y="1983219"/>
          <a:ext cx="1206035" cy="72"/>
        </a:xfrm>
        <a:prstGeom prst="rect">
          <a:avLst/>
        </a:prstGeom>
        <a:solidFill>
          <a:schemeClr val="accent6">
            <a:tint val="40000"/>
            <a:alpha val="90000"/>
            <a:hueOff val="0"/>
            <a:satOff val="0"/>
            <a:lumOff val="0"/>
            <a:alphaOff val="0"/>
          </a:schemeClr>
        </a:solidFill>
        <a:ln w="12700" cap="flat" cmpd="sng" algn="ctr">
          <a:solidFill>
            <a:schemeClr val="accent6">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0D42544-2A3D-E14F-8049-B901FB8BA1F2}">
      <dsp:nvSpPr>
        <dsp:cNvPr id="0" name=""/>
        <dsp:cNvSpPr/>
      </dsp:nvSpPr>
      <dsp:spPr>
        <a:xfrm>
          <a:off x="5265827" y="1938195"/>
          <a:ext cx="61641" cy="115867"/>
        </a:xfrm>
        <a:prstGeom prst="chevron">
          <a:avLst>
            <a:gd name="adj" fmla="val 90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EA8C9FD-F9B1-0F4D-BBE4-186F83831449}">
      <dsp:nvSpPr>
        <dsp:cNvPr id="0" name=""/>
        <dsp:cNvSpPr/>
      </dsp:nvSpPr>
      <dsp:spPr>
        <a:xfrm>
          <a:off x="4391594" y="1744201"/>
          <a:ext cx="478108" cy="478108"/>
        </a:xfrm>
        <a:prstGeom prst="ellips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553" tIns="18553" rIns="18553" bIns="18553" numCol="1" spcCol="1270" anchor="ctr" anchorCtr="0">
          <a:noAutofit/>
        </a:bodyPr>
        <a:lstStyle/>
        <a:p>
          <a:pPr marL="0" lvl="0" indent="0" algn="ctr" defTabSz="933450">
            <a:lnSpc>
              <a:spcPct val="90000"/>
            </a:lnSpc>
            <a:spcBef>
              <a:spcPct val="0"/>
            </a:spcBef>
            <a:spcAft>
              <a:spcPct val="35000"/>
            </a:spcAft>
            <a:buNone/>
          </a:pPr>
          <a:r>
            <a:rPr lang="en-US" sz="2100" kern="1200"/>
            <a:t>4</a:t>
          </a:r>
        </a:p>
      </dsp:txBody>
      <dsp:txXfrm>
        <a:off x="4461611" y="1814218"/>
        <a:ext cx="338074" cy="338074"/>
      </dsp:txXfrm>
    </dsp:sp>
    <dsp:sp modelId="{F8400A61-C764-8749-A67E-8FEFA962D53C}">
      <dsp:nvSpPr>
        <dsp:cNvPr id="0" name=""/>
        <dsp:cNvSpPr/>
      </dsp:nvSpPr>
      <dsp:spPr>
        <a:xfrm>
          <a:off x="4027631" y="2387909"/>
          <a:ext cx="1206035" cy="1965600"/>
        </a:xfrm>
        <a:prstGeom prst="upArrowCallout">
          <a:avLst>
            <a:gd name="adj1" fmla="val 50000"/>
            <a:gd name="adj2" fmla="val 20000"/>
            <a:gd name="adj3" fmla="val 20000"/>
            <a:gd name="adj4" fmla="val 100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133" tIns="165100" rIns="95133" bIns="165100" numCol="1" spcCol="1270" anchor="t" anchorCtr="0">
          <a:noAutofit/>
        </a:bodyPr>
        <a:lstStyle/>
        <a:p>
          <a:pPr marL="0" lvl="0" indent="0" algn="ctr" defTabSz="711200">
            <a:lnSpc>
              <a:spcPct val="90000"/>
            </a:lnSpc>
            <a:spcBef>
              <a:spcPct val="0"/>
            </a:spcBef>
            <a:spcAft>
              <a:spcPct val="35000"/>
            </a:spcAft>
            <a:buNone/>
          </a:pPr>
          <a:r>
            <a:rPr lang="en-US" sz="1600" kern="1200" dirty="0"/>
            <a:t>Look for specific guidance from US Treasury (IFR and/or FAQs)</a:t>
          </a:r>
        </a:p>
      </dsp:txBody>
      <dsp:txXfrm>
        <a:off x="4027631" y="2629116"/>
        <a:ext cx="1206035" cy="1724393"/>
      </dsp:txXfrm>
    </dsp:sp>
    <dsp:sp modelId="{1C2B0594-3FAD-9343-A0B6-014E2CC322E5}">
      <dsp:nvSpPr>
        <dsp:cNvPr id="0" name=""/>
        <dsp:cNvSpPr/>
      </dsp:nvSpPr>
      <dsp:spPr>
        <a:xfrm>
          <a:off x="5367670" y="1983219"/>
          <a:ext cx="1206035" cy="72"/>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02D60FF-755A-444A-81D7-02C5EE75F993}">
      <dsp:nvSpPr>
        <dsp:cNvPr id="0" name=""/>
        <dsp:cNvSpPr/>
      </dsp:nvSpPr>
      <dsp:spPr>
        <a:xfrm>
          <a:off x="6605866" y="1938195"/>
          <a:ext cx="61641" cy="115867"/>
        </a:xfrm>
        <a:prstGeom prst="chevron">
          <a:avLst>
            <a:gd name="adj" fmla="val 90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8E6B290-BCC8-6042-BDA5-862004C68C3A}">
      <dsp:nvSpPr>
        <dsp:cNvPr id="0" name=""/>
        <dsp:cNvSpPr/>
      </dsp:nvSpPr>
      <dsp:spPr>
        <a:xfrm>
          <a:off x="5731633" y="1744201"/>
          <a:ext cx="478108" cy="478108"/>
        </a:xfrm>
        <a:prstGeom prst="ellips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553" tIns="18553" rIns="18553" bIns="18553" numCol="1" spcCol="1270" anchor="ctr" anchorCtr="0">
          <a:noAutofit/>
        </a:bodyPr>
        <a:lstStyle/>
        <a:p>
          <a:pPr marL="0" lvl="0" indent="0" algn="ctr" defTabSz="933450">
            <a:lnSpc>
              <a:spcPct val="90000"/>
            </a:lnSpc>
            <a:spcBef>
              <a:spcPct val="0"/>
            </a:spcBef>
            <a:spcAft>
              <a:spcPct val="35000"/>
            </a:spcAft>
            <a:buNone/>
          </a:pPr>
          <a:r>
            <a:rPr lang="en-US" sz="2100" kern="1200"/>
            <a:t>5</a:t>
          </a:r>
        </a:p>
      </dsp:txBody>
      <dsp:txXfrm>
        <a:off x="5801650" y="1814218"/>
        <a:ext cx="338074" cy="338074"/>
      </dsp:txXfrm>
    </dsp:sp>
    <dsp:sp modelId="{DDA8C7B7-FE2E-5846-8C50-F42708A522EC}">
      <dsp:nvSpPr>
        <dsp:cNvPr id="0" name=""/>
        <dsp:cNvSpPr/>
      </dsp:nvSpPr>
      <dsp:spPr>
        <a:xfrm>
          <a:off x="5367670" y="2387909"/>
          <a:ext cx="1206035" cy="1965600"/>
        </a:xfrm>
        <a:prstGeom prst="upArrowCallout">
          <a:avLst>
            <a:gd name="adj1" fmla="val 50000"/>
            <a:gd name="adj2" fmla="val 20000"/>
            <a:gd name="adj3" fmla="val 20000"/>
            <a:gd name="adj4" fmla="val 100000"/>
          </a:avLst>
        </a:prstGeom>
        <a:solidFill>
          <a:schemeClr val="accent6">
            <a:tint val="40000"/>
            <a:alpha val="90000"/>
            <a:hueOff val="0"/>
            <a:satOff val="0"/>
            <a:lumOff val="0"/>
            <a:alphaOff val="0"/>
          </a:schemeClr>
        </a:solidFill>
        <a:ln w="12700" cap="flat" cmpd="sng" algn="ctr">
          <a:solidFill>
            <a:schemeClr val="accent6">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133" tIns="165100" rIns="95133" bIns="165100" numCol="1" spcCol="1270" anchor="t" anchorCtr="0">
          <a:noAutofit/>
        </a:bodyPr>
        <a:lstStyle/>
        <a:p>
          <a:pPr marL="0" lvl="0" indent="0" algn="ctr" defTabSz="711200">
            <a:lnSpc>
              <a:spcPct val="90000"/>
            </a:lnSpc>
            <a:spcBef>
              <a:spcPct val="0"/>
            </a:spcBef>
            <a:spcAft>
              <a:spcPct val="35000"/>
            </a:spcAft>
            <a:buNone/>
          </a:pPr>
          <a:r>
            <a:rPr lang="en-US" sz="1600" kern="1200" dirty="0"/>
            <a:t>If no specific guidance, use framework set by US Treasury</a:t>
          </a:r>
        </a:p>
      </dsp:txBody>
      <dsp:txXfrm>
        <a:off x="5367670" y="2629116"/>
        <a:ext cx="1206035" cy="1724393"/>
      </dsp:txXfrm>
    </dsp:sp>
    <dsp:sp modelId="{76F1DD55-F723-8B46-AB16-19ADF00FB24B}">
      <dsp:nvSpPr>
        <dsp:cNvPr id="0" name=""/>
        <dsp:cNvSpPr/>
      </dsp:nvSpPr>
      <dsp:spPr>
        <a:xfrm>
          <a:off x="6707709" y="1983219"/>
          <a:ext cx="1206035" cy="72"/>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228F6FD-BC10-1743-A38B-DAB6EB836724}">
      <dsp:nvSpPr>
        <dsp:cNvPr id="0" name=""/>
        <dsp:cNvSpPr/>
      </dsp:nvSpPr>
      <dsp:spPr>
        <a:xfrm>
          <a:off x="7945905" y="1938195"/>
          <a:ext cx="61641" cy="115867"/>
        </a:xfrm>
        <a:prstGeom prst="chevron">
          <a:avLst>
            <a:gd name="adj" fmla="val 90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1262BDE-7480-8B46-8E82-7AB99FBD3A44}">
      <dsp:nvSpPr>
        <dsp:cNvPr id="0" name=""/>
        <dsp:cNvSpPr/>
      </dsp:nvSpPr>
      <dsp:spPr>
        <a:xfrm>
          <a:off x="7071672" y="1744201"/>
          <a:ext cx="478108" cy="478108"/>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553" tIns="18553" rIns="18553" bIns="18553" numCol="1" spcCol="1270" anchor="ctr" anchorCtr="0">
          <a:noAutofit/>
        </a:bodyPr>
        <a:lstStyle/>
        <a:p>
          <a:pPr marL="0" lvl="0" indent="0" algn="ctr" defTabSz="933450">
            <a:lnSpc>
              <a:spcPct val="90000"/>
            </a:lnSpc>
            <a:spcBef>
              <a:spcPct val="0"/>
            </a:spcBef>
            <a:spcAft>
              <a:spcPct val="35000"/>
            </a:spcAft>
            <a:buNone/>
          </a:pPr>
          <a:r>
            <a:rPr lang="en-US" sz="2100" kern="1200"/>
            <a:t>6</a:t>
          </a:r>
        </a:p>
      </dsp:txBody>
      <dsp:txXfrm>
        <a:off x="7141689" y="1814218"/>
        <a:ext cx="338074" cy="338074"/>
      </dsp:txXfrm>
    </dsp:sp>
    <dsp:sp modelId="{63BD2DA8-6AB9-E245-9A95-9E322E30A145}">
      <dsp:nvSpPr>
        <dsp:cNvPr id="0" name=""/>
        <dsp:cNvSpPr/>
      </dsp:nvSpPr>
      <dsp:spPr>
        <a:xfrm>
          <a:off x="6707709" y="2387909"/>
          <a:ext cx="1206035" cy="1965600"/>
        </a:xfrm>
        <a:prstGeom prst="upArrowCallout">
          <a:avLst>
            <a:gd name="adj1" fmla="val 50000"/>
            <a:gd name="adj2" fmla="val 20000"/>
            <a:gd name="adj3" fmla="val 20000"/>
            <a:gd name="adj4" fmla="val 100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133" tIns="165100" rIns="95133" bIns="165100" numCol="1" spcCol="1270" anchor="t" anchorCtr="0">
          <a:noAutofit/>
        </a:bodyPr>
        <a:lstStyle/>
        <a:p>
          <a:pPr marL="0" lvl="0" indent="0" algn="ctr" defTabSz="711200">
            <a:lnSpc>
              <a:spcPct val="90000"/>
            </a:lnSpc>
            <a:spcBef>
              <a:spcPct val="0"/>
            </a:spcBef>
            <a:spcAft>
              <a:spcPct val="35000"/>
            </a:spcAft>
            <a:buNone/>
          </a:pPr>
          <a:r>
            <a:rPr lang="en-US" sz="1600" kern="1200" dirty="0"/>
            <a:t>Identify specific reporting requirements</a:t>
          </a:r>
        </a:p>
      </dsp:txBody>
      <dsp:txXfrm>
        <a:off x="6707709" y="2629116"/>
        <a:ext cx="1206035" cy="1724393"/>
      </dsp:txXfrm>
    </dsp:sp>
    <dsp:sp modelId="{DA362E6E-C1E4-D14F-BF9A-6F1C7DB2BB6F}">
      <dsp:nvSpPr>
        <dsp:cNvPr id="0" name=""/>
        <dsp:cNvSpPr/>
      </dsp:nvSpPr>
      <dsp:spPr>
        <a:xfrm>
          <a:off x="8047748" y="1983219"/>
          <a:ext cx="1205774" cy="72"/>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26E0AE9-4B11-8D47-822A-1E7F70040CE3}">
      <dsp:nvSpPr>
        <dsp:cNvPr id="0" name=""/>
        <dsp:cNvSpPr/>
      </dsp:nvSpPr>
      <dsp:spPr>
        <a:xfrm>
          <a:off x="9285677" y="1938195"/>
          <a:ext cx="61628" cy="115867"/>
        </a:xfrm>
        <a:prstGeom prst="chevron">
          <a:avLst>
            <a:gd name="adj" fmla="val 90000"/>
          </a:avLst>
        </a:prstGeom>
        <a:solidFill>
          <a:schemeClr val="accent6">
            <a:tint val="40000"/>
            <a:alpha val="90000"/>
            <a:hueOff val="0"/>
            <a:satOff val="0"/>
            <a:lumOff val="0"/>
            <a:alphaOff val="0"/>
          </a:schemeClr>
        </a:solidFill>
        <a:ln w="12700" cap="flat" cmpd="sng" algn="ctr">
          <a:solidFill>
            <a:schemeClr val="accent6">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F2339BB-8146-D042-9BE6-E01CB7600261}">
      <dsp:nvSpPr>
        <dsp:cNvPr id="0" name=""/>
        <dsp:cNvSpPr/>
      </dsp:nvSpPr>
      <dsp:spPr>
        <a:xfrm>
          <a:off x="8411581" y="1744201"/>
          <a:ext cx="478108" cy="478108"/>
        </a:xfrm>
        <a:prstGeom prst="ellips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553" tIns="18553" rIns="18553" bIns="18553" numCol="1" spcCol="1270" anchor="ctr" anchorCtr="0">
          <a:noAutofit/>
        </a:bodyPr>
        <a:lstStyle/>
        <a:p>
          <a:pPr marL="0" lvl="0" indent="0" algn="ctr" defTabSz="933450">
            <a:lnSpc>
              <a:spcPct val="90000"/>
            </a:lnSpc>
            <a:spcBef>
              <a:spcPct val="0"/>
            </a:spcBef>
            <a:spcAft>
              <a:spcPct val="35000"/>
            </a:spcAft>
            <a:buNone/>
          </a:pPr>
          <a:r>
            <a:rPr lang="en-US" sz="2100" kern="1200"/>
            <a:t>7</a:t>
          </a:r>
        </a:p>
      </dsp:txBody>
      <dsp:txXfrm>
        <a:off x="8481598" y="1814218"/>
        <a:ext cx="338074" cy="338074"/>
      </dsp:txXfrm>
    </dsp:sp>
    <dsp:sp modelId="{E3947322-8959-4546-915F-F7EF5D697096}">
      <dsp:nvSpPr>
        <dsp:cNvPr id="0" name=""/>
        <dsp:cNvSpPr/>
      </dsp:nvSpPr>
      <dsp:spPr>
        <a:xfrm>
          <a:off x="8047748" y="2387909"/>
          <a:ext cx="1205774" cy="1965600"/>
        </a:xfrm>
        <a:prstGeom prst="upArrowCallout">
          <a:avLst>
            <a:gd name="adj1" fmla="val 50000"/>
            <a:gd name="adj2" fmla="val 20000"/>
            <a:gd name="adj3" fmla="val 20000"/>
            <a:gd name="adj4" fmla="val 100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113" tIns="165100" rIns="95113" bIns="165100" numCol="1" spcCol="1270" anchor="t" anchorCtr="0">
          <a:noAutofit/>
        </a:bodyPr>
        <a:lstStyle/>
        <a:p>
          <a:pPr marL="0" lvl="0" indent="0" algn="ctr" defTabSz="711200">
            <a:lnSpc>
              <a:spcPct val="90000"/>
            </a:lnSpc>
            <a:spcBef>
              <a:spcPct val="0"/>
            </a:spcBef>
            <a:spcAft>
              <a:spcPct val="35000"/>
            </a:spcAft>
            <a:buNone/>
          </a:pPr>
          <a:r>
            <a:rPr lang="en-US" sz="1600" kern="1200" dirty="0"/>
            <a:t>Follow contracting requirements (if applicable)</a:t>
          </a:r>
        </a:p>
      </dsp:txBody>
      <dsp:txXfrm>
        <a:off x="8047748" y="2629064"/>
        <a:ext cx="1205774" cy="1724445"/>
      </dsp:txXfrm>
    </dsp:sp>
    <dsp:sp modelId="{2B839156-0FBF-9241-82DA-11FB601F1A0D}">
      <dsp:nvSpPr>
        <dsp:cNvPr id="0" name=""/>
        <dsp:cNvSpPr/>
      </dsp:nvSpPr>
      <dsp:spPr>
        <a:xfrm>
          <a:off x="9387498" y="1983219"/>
          <a:ext cx="1206035" cy="72"/>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660BF0B-F24D-924C-8F47-8C064FEF8585}">
      <dsp:nvSpPr>
        <dsp:cNvPr id="0" name=""/>
        <dsp:cNvSpPr/>
      </dsp:nvSpPr>
      <dsp:spPr>
        <a:xfrm>
          <a:off x="10625694" y="1938195"/>
          <a:ext cx="61641" cy="115867"/>
        </a:xfrm>
        <a:prstGeom prst="chevron">
          <a:avLst>
            <a:gd name="adj" fmla="val 90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CB55D86-21CB-C343-AAC3-D50A7F70B7CE}">
      <dsp:nvSpPr>
        <dsp:cNvPr id="0" name=""/>
        <dsp:cNvSpPr/>
      </dsp:nvSpPr>
      <dsp:spPr>
        <a:xfrm>
          <a:off x="9751461" y="1744201"/>
          <a:ext cx="478108" cy="478108"/>
        </a:xfrm>
        <a:prstGeom prst="ellips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553" tIns="18553" rIns="18553" bIns="18553" numCol="1" spcCol="1270" anchor="ctr" anchorCtr="0">
          <a:noAutofit/>
        </a:bodyPr>
        <a:lstStyle/>
        <a:p>
          <a:pPr marL="0" lvl="0" indent="0" algn="ctr" defTabSz="933450">
            <a:lnSpc>
              <a:spcPct val="90000"/>
            </a:lnSpc>
            <a:spcBef>
              <a:spcPct val="0"/>
            </a:spcBef>
            <a:spcAft>
              <a:spcPct val="35000"/>
            </a:spcAft>
            <a:buNone/>
          </a:pPr>
          <a:r>
            <a:rPr lang="en-US" sz="2100" kern="1200"/>
            <a:t>8</a:t>
          </a:r>
        </a:p>
      </dsp:txBody>
      <dsp:txXfrm>
        <a:off x="9821478" y="1814218"/>
        <a:ext cx="338074" cy="338074"/>
      </dsp:txXfrm>
    </dsp:sp>
    <dsp:sp modelId="{4A2F1EA8-BCFC-824E-BCF6-1C2567F2359E}">
      <dsp:nvSpPr>
        <dsp:cNvPr id="0" name=""/>
        <dsp:cNvSpPr/>
      </dsp:nvSpPr>
      <dsp:spPr>
        <a:xfrm>
          <a:off x="9387498" y="2387909"/>
          <a:ext cx="1206035" cy="1965600"/>
        </a:xfrm>
        <a:prstGeom prst="upArrowCallout">
          <a:avLst>
            <a:gd name="adj1" fmla="val 50000"/>
            <a:gd name="adj2" fmla="val 20000"/>
            <a:gd name="adj3" fmla="val 20000"/>
            <a:gd name="adj4" fmla="val 100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133" tIns="165100" rIns="95133" bIns="165100" numCol="1" spcCol="1270" anchor="t" anchorCtr="0">
          <a:noAutofit/>
        </a:bodyPr>
        <a:lstStyle/>
        <a:p>
          <a:pPr marL="0" lvl="0" indent="0" algn="ctr" defTabSz="711200">
            <a:lnSpc>
              <a:spcPct val="90000"/>
            </a:lnSpc>
            <a:spcBef>
              <a:spcPct val="0"/>
            </a:spcBef>
            <a:spcAft>
              <a:spcPct val="35000"/>
            </a:spcAft>
            <a:buNone/>
          </a:pPr>
          <a:r>
            <a:rPr lang="en-US" sz="1600" kern="1200" dirty="0"/>
            <a:t>Call SOG, NCLM, NCACC, COG, NCPRO, NCDST, NCDEQ</a:t>
          </a:r>
        </a:p>
      </dsp:txBody>
      <dsp:txXfrm>
        <a:off x="9387498" y="2629116"/>
        <a:ext cx="1206035" cy="1724393"/>
      </dsp:txXfrm>
    </dsp:sp>
    <dsp:sp modelId="{4E920095-7698-204A-825E-79C95EEC888C}">
      <dsp:nvSpPr>
        <dsp:cNvPr id="0" name=""/>
        <dsp:cNvSpPr/>
      </dsp:nvSpPr>
      <dsp:spPr>
        <a:xfrm>
          <a:off x="10727537" y="1983219"/>
          <a:ext cx="603017" cy="72"/>
        </a:xfrm>
        <a:prstGeom prst="rect">
          <a:avLst/>
        </a:prstGeom>
        <a:solidFill>
          <a:schemeClr val="accent6">
            <a:tint val="40000"/>
            <a:alpha val="90000"/>
            <a:hueOff val="0"/>
            <a:satOff val="0"/>
            <a:lumOff val="0"/>
            <a:alphaOff val="0"/>
          </a:schemeClr>
        </a:solidFill>
        <a:ln w="12700" cap="flat" cmpd="sng" algn="ctr">
          <a:solidFill>
            <a:schemeClr val="accent6">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E1B1ECE-8844-E143-80CD-64192D512025}">
      <dsp:nvSpPr>
        <dsp:cNvPr id="0" name=""/>
        <dsp:cNvSpPr/>
      </dsp:nvSpPr>
      <dsp:spPr>
        <a:xfrm>
          <a:off x="11091500" y="1744201"/>
          <a:ext cx="478108" cy="478108"/>
        </a:xfrm>
        <a:prstGeom prst="ellips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553" tIns="18553" rIns="18553" bIns="18553" numCol="1" spcCol="1270" anchor="ctr" anchorCtr="0">
          <a:noAutofit/>
        </a:bodyPr>
        <a:lstStyle/>
        <a:p>
          <a:pPr marL="0" lvl="0" indent="0" algn="ctr" defTabSz="933450">
            <a:lnSpc>
              <a:spcPct val="90000"/>
            </a:lnSpc>
            <a:spcBef>
              <a:spcPct val="0"/>
            </a:spcBef>
            <a:spcAft>
              <a:spcPct val="35000"/>
            </a:spcAft>
            <a:buNone/>
          </a:pPr>
          <a:r>
            <a:rPr lang="en-US" sz="2100" kern="1200"/>
            <a:t>9</a:t>
          </a:r>
        </a:p>
      </dsp:txBody>
      <dsp:txXfrm>
        <a:off x="11161517" y="1814218"/>
        <a:ext cx="338074" cy="338074"/>
      </dsp:txXfrm>
    </dsp:sp>
    <dsp:sp modelId="{433014F0-0756-6A48-A26D-3905BB9499A2}">
      <dsp:nvSpPr>
        <dsp:cNvPr id="0" name=""/>
        <dsp:cNvSpPr/>
      </dsp:nvSpPr>
      <dsp:spPr>
        <a:xfrm>
          <a:off x="10727537" y="2387909"/>
          <a:ext cx="1206035" cy="1965600"/>
        </a:xfrm>
        <a:prstGeom prst="upArrowCallout">
          <a:avLst>
            <a:gd name="adj1" fmla="val 50000"/>
            <a:gd name="adj2" fmla="val 20000"/>
            <a:gd name="adj3" fmla="val 20000"/>
            <a:gd name="adj4" fmla="val 100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133" tIns="165100" rIns="95133" bIns="165100" numCol="1" spcCol="1270" anchor="t" anchorCtr="0">
          <a:noAutofit/>
        </a:bodyPr>
        <a:lstStyle/>
        <a:p>
          <a:pPr marL="0" lvl="0" indent="0" algn="ctr" defTabSz="711200">
            <a:lnSpc>
              <a:spcPct val="90000"/>
            </a:lnSpc>
            <a:spcBef>
              <a:spcPct val="0"/>
            </a:spcBef>
            <a:spcAft>
              <a:spcPct val="35000"/>
            </a:spcAft>
            <a:buNone/>
          </a:pPr>
          <a:r>
            <a:rPr lang="en-US" sz="1600" kern="1200" dirty="0"/>
            <a:t>Check with your attorney</a:t>
          </a:r>
        </a:p>
      </dsp:txBody>
      <dsp:txXfrm>
        <a:off x="10727537" y="2629116"/>
        <a:ext cx="1206035" cy="172439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1D9EE3-138A-2C49-95B5-A0BDEF2BE1FD}">
      <dsp:nvSpPr>
        <dsp:cNvPr id="0" name=""/>
        <dsp:cNvSpPr/>
      </dsp:nvSpPr>
      <dsp:spPr>
        <a:xfrm>
          <a:off x="3847" y="138575"/>
          <a:ext cx="2200467" cy="660140"/>
        </a:xfrm>
        <a:prstGeom prst="chevron">
          <a:avLst>
            <a:gd name="adj" fmla="val 3000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1509" tIns="81509" rIns="81509" bIns="81509" numCol="1" spcCol="1270" anchor="ctr" anchorCtr="0">
          <a:noAutofit/>
        </a:bodyPr>
        <a:lstStyle/>
        <a:p>
          <a:pPr marL="0" lvl="0" indent="0" algn="ctr" defTabSz="755650">
            <a:lnSpc>
              <a:spcPct val="90000"/>
            </a:lnSpc>
            <a:spcBef>
              <a:spcPct val="0"/>
            </a:spcBef>
            <a:spcAft>
              <a:spcPct val="35000"/>
            </a:spcAft>
            <a:buNone/>
          </a:pPr>
          <a:r>
            <a:rPr lang="en-US" sz="1700" kern="1200" dirty="0"/>
            <a:t>Address COVID Public Health</a:t>
          </a:r>
        </a:p>
      </dsp:txBody>
      <dsp:txXfrm>
        <a:off x="201889" y="138575"/>
        <a:ext cx="1804383" cy="660140"/>
      </dsp:txXfrm>
    </dsp:sp>
    <dsp:sp modelId="{8C5BDF70-FA6F-4745-BDFA-25DFEF01B332}">
      <dsp:nvSpPr>
        <dsp:cNvPr id="0" name=""/>
        <dsp:cNvSpPr/>
      </dsp:nvSpPr>
      <dsp:spPr>
        <a:xfrm>
          <a:off x="3847" y="798715"/>
          <a:ext cx="2002425" cy="1396403"/>
        </a:xfrm>
        <a:prstGeom prst="rect">
          <a:avLst/>
        </a:prstGeom>
        <a:solidFill>
          <a:schemeClr val="accent2">
            <a:lumMod val="20000"/>
            <a:lumOff val="80000"/>
            <a:alpha val="9000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8236" tIns="158236" rIns="158236" bIns="316472" numCol="1" spcCol="1270" anchor="t" anchorCtr="0">
          <a:noAutofit/>
        </a:bodyPr>
        <a:lstStyle/>
        <a:p>
          <a:pPr marL="0" lvl="0" indent="0" algn="l" defTabSz="488950">
            <a:lnSpc>
              <a:spcPct val="90000"/>
            </a:lnSpc>
            <a:spcBef>
              <a:spcPct val="0"/>
            </a:spcBef>
            <a:spcAft>
              <a:spcPct val="35000"/>
            </a:spcAft>
            <a:buNone/>
          </a:pPr>
          <a:r>
            <a:rPr lang="en-US" sz="1100" kern="1200" dirty="0"/>
            <a:t>Support public health expenditures, by funding COVID-19 mitigation efforts, medical expenses, behavioral healthcare, and certain public health and safety staff;</a:t>
          </a:r>
        </a:p>
      </dsp:txBody>
      <dsp:txXfrm>
        <a:off x="3847" y="798715"/>
        <a:ext cx="2002425" cy="1396403"/>
      </dsp:txXfrm>
    </dsp:sp>
    <dsp:sp modelId="{4A212D91-B797-8541-98C9-D94CD4DDED61}">
      <dsp:nvSpPr>
        <dsp:cNvPr id="0" name=""/>
        <dsp:cNvSpPr/>
      </dsp:nvSpPr>
      <dsp:spPr>
        <a:xfrm>
          <a:off x="2150344" y="138575"/>
          <a:ext cx="2200467" cy="660140"/>
        </a:xfrm>
        <a:prstGeom prst="chevron">
          <a:avLst>
            <a:gd name="adj" fmla="val 30000"/>
          </a:avLst>
        </a:prstGeom>
        <a:solidFill>
          <a:schemeClr val="accent2"/>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1509" tIns="81509" rIns="81509" bIns="81509" numCol="1" spcCol="1270" anchor="ctr" anchorCtr="0">
          <a:noAutofit/>
        </a:bodyPr>
        <a:lstStyle/>
        <a:p>
          <a:pPr marL="0" lvl="0" indent="0" algn="ctr" defTabSz="755650">
            <a:lnSpc>
              <a:spcPct val="90000"/>
            </a:lnSpc>
            <a:spcBef>
              <a:spcPct val="0"/>
            </a:spcBef>
            <a:spcAft>
              <a:spcPct val="35000"/>
            </a:spcAft>
            <a:buNone/>
          </a:pPr>
          <a:r>
            <a:rPr lang="en-US" sz="1700" kern="1200" dirty="0"/>
            <a:t>Address COVID Economic Impact</a:t>
          </a:r>
        </a:p>
      </dsp:txBody>
      <dsp:txXfrm>
        <a:off x="2348386" y="138575"/>
        <a:ext cx="1804383" cy="660140"/>
      </dsp:txXfrm>
    </dsp:sp>
    <dsp:sp modelId="{3B8E883F-5E42-2F4F-A1E2-D116CBA92AE2}">
      <dsp:nvSpPr>
        <dsp:cNvPr id="0" name=""/>
        <dsp:cNvSpPr/>
      </dsp:nvSpPr>
      <dsp:spPr>
        <a:xfrm>
          <a:off x="2150344" y="798715"/>
          <a:ext cx="2002425" cy="1396403"/>
        </a:xfrm>
        <a:prstGeom prst="rect">
          <a:avLst/>
        </a:prstGeom>
        <a:solidFill>
          <a:schemeClr val="accent2">
            <a:lumMod val="20000"/>
            <a:lumOff val="80000"/>
            <a:alpha val="9000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8236" tIns="158236" rIns="158236" bIns="316472" numCol="1" spcCol="1270" anchor="t" anchorCtr="0">
          <a:noAutofit/>
        </a:bodyPr>
        <a:lstStyle/>
        <a:p>
          <a:pPr marL="0" lvl="0" indent="0" algn="l" defTabSz="488950">
            <a:lnSpc>
              <a:spcPct val="90000"/>
            </a:lnSpc>
            <a:spcBef>
              <a:spcPct val="0"/>
            </a:spcBef>
            <a:spcAft>
              <a:spcPct val="35000"/>
            </a:spcAft>
            <a:buNone/>
          </a:pPr>
          <a:r>
            <a:rPr lang="en-US" sz="1100" kern="1200" dirty="0"/>
            <a:t>Address negative economic impacts caused by the public health emergency, including economic harms to workers, households, small businesses, impacted industries, and the public sector;</a:t>
          </a:r>
        </a:p>
      </dsp:txBody>
      <dsp:txXfrm>
        <a:off x="2150344" y="798715"/>
        <a:ext cx="2002425" cy="1396403"/>
      </dsp:txXfrm>
    </dsp:sp>
    <dsp:sp modelId="{7FBE1A6E-8C8F-0148-A6EC-927622A592C7}">
      <dsp:nvSpPr>
        <dsp:cNvPr id="0" name=""/>
        <dsp:cNvSpPr/>
      </dsp:nvSpPr>
      <dsp:spPr>
        <a:xfrm>
          <a:off x="4296841" y="138575"/>
          <a:ext cx="2200467" cy="660140"/>
        </a:xfrm>
        <a:prstGeom prst="chevron">
          <a:avLst>
            <a:gd name="adj" fmla="val 3000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1509" tIns="81509" rIns="81509" bIns="81509" numCol="1" spcCol="1270" anchor="ctr" anchorCtr="0">
          <a:noAutofit/>
        </a:bodyPr>
        <a:lstStyle/>
        <a:p>
          <a:pPr marL="0" lvl="0" indent="0" algn="ctr" defTabSz="755650">
            <a:lnSpc>
              <a:spcPct val="90000"/>
            </a:lnSpc>
            <a:spcBef>
              <a:spcPct val="0"/>
            </a:spcBef>
            <a:spcAft>
              <a:spcPct val="35000"/>
            </a:spcAft>
            <a:buNone/>
          </a:pPr>
          <a:endParaRPr lang="en-US" sz="1700" kern="1200" dirty="0"/>
        </a:p>
      </dsp:txBody>
      <dsp:txXfrm>
        <a:off x="4494883" y="138575"/>
        <a:ext cx="1804383" cy="660140"/>
      </dsp:txXfrm>
    </dsp:sp>
    <dsp:sp modelId="{97C05D14-0E22-0440-B9AD-FBE6B25C3072}">
      <dsp:nvSpPr>
        <dsp:cNvPr id="0" name=""/>
        <dsp:cNvSpPr/>
      </dsp:nvSpPr>
      <dsp:spPr>
        <a:xfrm>
          <a:off x="4296841" y="798715"/>
          <a:ext cx="2002425" cy="1396403"/>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8236" tIns="158236" rIns="158236" bIns="316472" numCol="1" spcCol="1270" anchor="t" anchorCtr="0">
          <a:noAutofit/>
        </a:bodyPr>
        <a:lstStyle/>
        <a:p>
          <a:pPr marL="0" lvl="0" indent="0" algn="l" defTabSz="488950">
            <a:lnSpc>
              <a:spcPct val="90000"/>
            </a:lnSpc>
            <a:spcBef>
              <a:spcPct val="0"/>
            </a:spcBef>
            <a:spcAft>
              <a:spcPct val="35000"/>
            </a:spcAft>
            <a:buNone/>
          </a:pPr>
          <a:endParaRPr lang="en-US" sz="1100" kern="1200" dirty="0"/>
        </a:p>
      </dsp:txBody>
      <dsp:txXfrm>
        <a:off x="4296841" y="798715"/>
        <a:ext cx="2002425" cy="1396403"/>
      </dsp:txXfrm>
    </dsp:sp>
    <dsp:sp modelId="{4E2C8E90-058E-8745-9F2B-DE195FE7DC24}">
      <dsp:nvSpPr>
        <dsp:cNvPr id="0" name=""/>
        <dsp:cNvSpPr/>
      </dsp:nvSpPr>
      <dsp:spPr>
        <a:xfrm>
          <a:off x="6443337" y="138575"/>
          <a:ext cx="2200467" cy="660140"/>
        </a:xfrm>
        <a:prstGeom prst="chevron">
          <a:avLst>
            <a:gd name="adj" fmla="val 3000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1509" tIns="81509" rIns="81509" bIns="81509" numCol="1" spcCol="1270" anchor="ctr" anchorCtr="0">
          <a:noAutofit/>
        </a:bodyPr>
        <a:lstStyle/>
        <a:p>
          <a:pPr marL="0" lvl="0" indent="0" algn="ctr" defTabSz="755650">
            <a:lnSpc>
              <a:spcPct val="90000"/>
            </a:lnSpc>
            <a:spcBef>
              <a:spcPct val="0"/>
            </a:spcBef>
            <a:spcAft>
              <a:spcPct val="35000"/>
            </a:spcAft>
            <a:buNone/>
          </a:pPr>
          <a:endParaRPr lang="en-US" sz="1700" kern="1200" dirty="0"/>
        </a:p>
      </dsp:txBody>
      <dsp:txXfrm>
        <a:off x="6641379" y="138575"/>
        <a:ext cx="1804383" cy="660140"/>
      </dsp:txXfrm>
    </dsp:sp>
    <dsp:sp modelId="{1351B30D-8E7D-8F44-87FA-983075A79468}">
      <dsp:nvSpPr>
        <dsp:cNvPr id="0" name=""/>
        <dsp:cNvSpPr/>
      </dsp:nvSpPr>
      <dsp:spPr>
        <a:xfrm>
          <a:off x="6443337" y="798715"/>
          <a:ext cx="2002425" cy="1396403"/>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8236" tIns="158236" rIns="158236" bIns="316472" numCol="1" spcCol="1270" anchor="t" anchorCtr="0">
          <a:noAutofit/>
        </a:bodyPr>
        <a:lstStyle/>
        <a:p>
          <a:pPr marL="0" lvl="0" indent="0" algn="l" defTabSz="488950">
            <a:lnSpc>
              <a:spcPct val="90000"/>
            </a:lnSpc>
            <a:spcBef>
              <a:spcPct val="0"/>
            </a:spcBef>
            <a:spcAft>
              <a:spcPct val="35000"/>
            </a:spcAft>
            <a:buNone/>
          </a:pPr>
          <a:endParaRPr lang="en-US" sz="1100" kern="1200" dirty="0"/>
        </a:p>
      </dsp:txBody>
      <dsp:txXfrm>
        <a:off x="6443337" y="798715"/>
        <a:ext cx="2002425" cy="1396403"/>
      </dsp:txXfrm>
    </dsp:sp>
    <dsp:sp modelId="{4DB62EFE-D79C-E54D-A106-2E0B9E8D327F}">
      <dsp:nvSpPr>
        <dsp:cNvPr id="0" name=""/>
        <dsp:cNvSpPr/>
      </dsp:nvSpPr>
      <dsp:spPr>
        <a:xfrm>
          <a:off x="8589834" y="138575"/>
          <a:ext cx="2200467" cy="660140"/>
        </a:xfrm>
        <a:prstGeom prst="chevron">
          <a:avLst>
            <a:gd name="adj" fmla="val 3000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1509" tIns="81509" rIns="81509" bIns="81509" numCol="1" spcCol="1270" anchor="ctr" anchorCtr="0">
          <a:noAutofit/>
        </a:bodyPr>
        <a:lstStyle/>
        <a:p>
          <a:pPr marL="0" lvl="0" indent="0" algn="ctr" defTabSz="755650">
            <a:lnSpc>
              <a:spcPct val="90000"/>
            </a:lnSpc>
            <a:spcBef>
              <a:spcPct val="0"/>
            </a:spcBef>
            <a:spcAft>
              <a:spcPct val="35000"/>
            </a:spcAft>
            <a:buNone/>
          </a:pPr>
          <a:endParaRPr lang="en-US" sz="1700" kern="1200" dirty="0"/>
        </a:p>
      </dsp:txBody>
      <dsp:txXfrm>
        <a:off x="8787876" y="138575"/>
        <a:ext cx="1804383" cy="660140"/>
      </dsp:txXfrm>
    </dsp:sp>
    <dsp:sp modelId="{FAD8B59C-FA04-B745-A415-4EAEEF5CFB65}">
      <dsp:nvSpPr>
        <dsp:cNvPr id="0" name=""/>
        <dsp:cNvSpPr/>
      </dsp:nvSpPr>
      <dsp:spPr>
        <a:xfrm>
          <a:off x="8589834" y="798715"/>
          <a:ext cx="2002425" cy="1396403"/>
        </a:xfrm>
        <a:prstGeom prst="rect">
          <a:avLst/>
        </a:prstGeom>
        <a:solidFill>
          <a:schemeClr val="accent6">
            <a:tint val="40000"/>
            <a:alpha val="90000"/>
            <a:hueOff val="0"/>
            <a:satOff val="0"/>
            <a:lumOff val="0"/>
            <a:alphaOff val="0"/>
          </a:schemeClr>
        </a:solidFill>
        <a:ln w="12700" cap="flat" cmpd="sng" algn="ctr">
          <a:solidFill>
            <a:schemeClr val="accent6">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8236" tIns="158236" rIns="158236" bIns="316472" numCol="1" spcCol="1270" anchor="t" anchorCtr="0">
          <a:noAutofit/>
        </a:bodyPr>
        <a:lstStyle/>
        <a:p>
          <a:pPr marL="0" lvl="0" indent="0" algn="l" defTabSz="488950">
            <a:lnSpc>
              <a:spcPct val="90000"/>
            </a:lnSpc>
            <a:spcBef>
              <a:spcPct val="0"/>
            </a:spcBef>
            <a:spcAft>
              <a:spcPct val="35000"/>
            </a:spcAft>
            <a:buNone/>
          </a:pPr>
          <a:endParaRPr lang="en-US" sz="1100" kern="1200" dirty="0"/>
        </a:p>
      </dsp:txBody>
      <dsp:txXfrm>
        <a:off x="8589834" y="798715"/>
        <a:ext cx="2002425" cy="139640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1D9EE3-138A-2C49-95B5-A0BDEF2BE1FD}">
      <dsp:nvSpPr>
        <dsp:cNvPr id="0" name=""/>
        <dsp:cNvSpPr/>
      </dsp:nvSpPr>
      <dsp:spPr>
        <a:xfrm>
          <a:off x="9224" y="50941"/>
          <a:ext cx="2224937" cy="667481"/>
        </a:xfrm>
        <a:prstGeom prst="chevron">
          <a:avLst>
            <a:gd name="adj" fmla="val 3000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415" tIns="82415" rIns="82415" bIns="82415" numCol="1" spcCol="1270" anchor="ctr" anchorCtr="0">
          <a:noAutofit/>
        </a:bodyPr>
        <a:lstStyle/>
        <a:p>
          <a:pPr marL="0" lvl="0" indent="0" algn="ctr" defTabSz="800100">
            <a:lnSpc>
              <a:spcPct val="90000"/>
            </a:lnSpc>
            <a:spcBef>
              <a:spcPct val="0"/>
            </a:spcBef>
            <a:spcAft>
              <a:spcPct val="35000"/>
            </a:spcAft>
            <a:buNone/>
          </a:pPr>
          <a:endParaRPr lang="en-US" sz="1800" kern="1200" dirty="0"/>
        </a:p>
      </dsp:txBody>
      <dsp:txXfrm>
        <a:off x="209468" y="50941"/>
        <a:ext cx="1824449" cy="667481"/>
      </dsp:txXfrm>
    </dsp:sp>
    <dsp:sp modelId="{8C5BDF70-FA6F-4745-BDFA-25DFEF01B332}">
      <dsp:nvSpPr>
        <dsp:cNvPr id="0" name=""/>
        <dsp:cNvSpPr/>
      </dsp:nvSpPr>
      <dsp:spPr>
        <a:xfrm>
          <a:off x="9224" y="718422"/>
          <a:ext cx="2024693" cy="1441038"/>
        </a:xfrm>
        <a:prstGeom prst="rect">
          <a:avLst/>
        </a:prstGeom>
        <a:solidFill>
          <a:schemeClr val="accent2">
            <a:lumMod val="20000"/>
            <a:lumOff val="80000"/>
            <a:alpha val="9000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9996" tIns="159996" rIns="159996" bIns="319991" numCol="1" spcCol="1270" anchor="t" anchorCtr="0">
          <a:noAutofit/>
        </a:bodyPr>
        <a:lstStyle/>
        <a:p>
          <a:pPr marL="0" lvl="0" indent="0" algn="l" defTabSz="488950">
            <a:lnSpc>
              <a:spcPct val="90000"/>
            </a:lnSpc>
            <a:spcBef>
              <a:spcPct val="0"/>
            </a:spcBef>
            <a:spcAft>
              <a:spcPct val="35000"/>
            </a:spcAft>
            <a:buNone/>
          </a:pPr>
          <a:endParaRPr lang="en-US" sz="1100" kern="1200" dirty="0"/>
        </a:p>
      </dsp:txBody>
      <dsp:txXfrm>
        <a:off x="9224" y="718422"/>
        <a:ext cx="2024693" cy="1441038"/>
      </dsp:txXfrm>
    </dsp:sp>
    <dsp:sp modelId="{4A212D91-B797-8541-98C9-D94CD4DDED61}">
      <dsp:nvSpPr>
        <dsp:cNvPr id="0" name=""/>
        <dsp:cNvSpPr/>
      </dsp:nvSpPr>
      <dsp:spPr>
        <a:xfrm>
          <a:off x="2179591" y="50941"/>
          <a:ext cx="2224937" cy="667481"/>
        </a:xfrm>
        <a:prstGeom prst="chevron">
          <a:avLst>
            <a:gd name="adj" fmla="val 30000"/>
          </a:avLst>
        </a:prstGeom>
        <a:solidFill>
          <a:schemeClr val="accent2"/>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415" tIns="82415" rIns="82415" bIns="82415" numCol="1" spcCol="1270" anchor="ctr" anchorCtr="0">
          <a:noAutofit/>
        </a:bodyPr>
        <a:lstStyle/>
        <a:p>
          <a:pPr marL="0" lvl="0" indent="0" algn="ctr" defTabSz="800100">
            <a:lnSpc>
              <a:spcPct val="90000"/>
            </a:lnSpc>
            <a:spcBef>
              <a:spcPct val="0"/>
            </a:spcBef>
            <a:spcAft>
              <a:spcPct val="35000"/>
            </a:spcAft>
            <a:buNone/>
          </a:pPr>
          <a:endParaRPr lang="en-US" sz="1800" kern="1200" dirty="0"/>
        </a:p>
      </dsp:txBody>
      <dsp:txXfrm>
        <a:off x="2379835" y="50941"/>
        <a:ext cx="1824449" cy="667481"/>
      </dsp:txXfrm>
    </dsp:sp>
    <dsp:sp modelId="{3B8E883F-5E42-2F4F-A1E2-D116CBA92AE2}">
      <dsp:nvSpPr>
        <dsp:cNvPr id="0" name=""/>
        <dsp:cNvSpPr/>
      </dsp:nvSpPr>
      <dsp:spPr>
        <a:xfrm>
          <a:off x="2179591" y="718422"/>
          <a:ext cx="2024693" cy="1441038"/>
        </a:xfrm>
        <a:prstGeom prst="rect">
          <a:avLst/>
        </a:prstGeom>
        <a:solidFill>
          <a:schemeClr val="accent2">
            <a:lumMod val="20000"/>
            <a:lumOff val="80000"/>
            <a:alpha val="9000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9996" tIns="159996" rIns="159996" bIns="319991" numCol="1" spcCol="1270" anchor="t" anchorCtr="0">
          <a:noAutofit/>
        </a:bodyPr>
        <a:lstStyle/>
        <a:p>
          <a:pPr marL="0" lvl="0" indent="0" algn="l" defTabSz="488950">
            <a:lnSpc>
              <a:spcPct val="90000"/>
            </a:lnSpc>
            <a:spcBef>
              <a:spcPct val="0"/>
            </a:spcBef>
            <a:spcAft>
              <a:spcPct val="35000"/>
            </a:spcAft>
            <a:buNone/>
          </a:pPr>
          <a:endParaRPr lang="en-US" sz="1100" kern="1200" dirty="0"/>
        </a:p>
      </dsp:txBody>
      <dsp:txXfrm>
        <a:off x="2179591" y="718422"/>
        <a:ext cx="2024693" cy="1441038"/>
      </dsp:txXfrm>
    </dsp:sp>
    <dsp:sp modelId="{7FBE1A6E-8C8F-0148-A6EC-927622A592C7}">
      <dsp:nvSpPr>
        <dsp:cNvPr id="0" name=""/>
        <dsp:cNvSpPr/>
      </dsp:nvSpPr>
      <dsp:spPr>
        <a:xfrm>
          <a:off x="4349957" y="50941"/>
          <a:ext cx="2224937" cy="667481"/>
        </a:xfrm>
        <a:prstGeom prst="chevron">
          <a:avLst>
            <a:gd name="adj" fmla="val 3000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415" tIns="82415" rIns="82415" bIns="82415" numCol="1" spcCol="1270" anchor="ctr" anchorCtr="0">
          <a:noAutofit/>
        </a:bodyPr>
        <a:lstStyle/>
        <a:p>
          <a:pPr marL="0" lvl="0" indent="0" algn="ctr" defTabSz="800100">
            <a:lnSpc>
              <a:spcPct val="90000"/>
            </a:lnSpc>
            <a:spcBef>
              <a:spcPct val="0"/>
            </a:spcBef>
            <a:spcAft>
              <a:spcPct val="35000"/>
            </a:spcAft>
            <a:buNone/>
          </a:pPr>
          <a:r>
            <a:rPr lang="en-US" sz="1800" kern="1200" dirty="0"/>
            <a:t>Replace Lost Revenue</a:t>
          </a:r>
        </a:p>
      </dsp:txBody>
      <dsp:txXfrm>
        <a:off x="4550201" y="50941"/>
        <a:ext cx="1824449" cy="667481"/>
      </dsp:txXfrm>
    </dsp:sp>
    <dsp:sp modelId="{97C05D14-0E22-0440-B9AD-FBE6B25C3072}">
      <dsp:nvSpPr>
        <dsp:cNvPr id="0" name=""/>
        <dsp:cNvSpPr/>
      </dsp:nvSpPr>
      <dsp:spPr>
        <a:xfrm>
          <a:off x="4349957" y="718422"/>
          <a:ext cx="2024693" cy="1441038"/>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9996" tIns="159996" rIns="159996" bIns="319991" numCol="1" spcCol="1270" anchor="t" anchorCtr="0">
          <a:noAutofit/>
        </a:bodyPr>
        <a:lstStyle/>
        <a:p>
          <a:pPr marL="0" lvl="0" indent="0" algn="l" defTabSz="488950">
            <a:lnSpc>
              <a:spcPct val="90000"/>
            </a:lnSpc>
            <a:spcBef>
              <a:spcPct val="0"/>
            </a:spcBef>
            <a:spcAft>
              <a:spcPct val="35000"/>
            </a:spcAft>
            <a:buNone/>
          </a:pPr>
          <a:r>
            <a:rPr lang="en-US" sz="1100" kern="1200"/>
            <a:t>Replace lost public sector revenue, using this funding to provide government services to the extent of the reduction in revenue experienced due to the pandemic;</a:t>
          </a:r>
        </a:p>
      </dsp:txBody>
      <dsp:txXfrm>
        <a:off x="4349957" y="718422"/>
        <a:ext cx="2024693" cy="1441038"/>
      </dsp:txXfrm>
    </dsp:sp>
    <dsp:sp modelId="{4E2C8E90-058E-8745-9F2B-DE195FE7DC24}">
      <dsp:nvSpPr>
        <dsp:cNvPr id="0" name=""/>
        <dsp:cNvSpPr/>
      </dsp:nvSpPr>
      <dsp:spPr>
        <a:xfrm>
          <a:off x="6520324" y="50941"/>
          <a:ext cx="2224937" cy="667481"/>
        </a:xfrm>
        <a:prstGeom prst="chevron">
          <a:avLst>
            <a:gd name="adj" fmla="val 3000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415" tIns="82415" rIns="82415" bIns="82415" numCol="1" spcCol="1270" anchor="ctr" anchorCtr="0">
          <a:noAutofit/>
        </a:bodyPr>
        <a:lstStyle/>
        <a:p>
          <a:pPr marL="0" lvl="0" indent="0" algn="ctr" defTabSz="800100">
            <a:lnSpc>
              <a:spcPct val="90000"/>
            </a:lnSpc>
            <a:spcBef>
              <a:spcPct val="0"/>
            </a:spcBef>
            <a:spcAft>
              <a:spcPct val="35000"/>
            </a:spcAft>
            <a:buNone/>
          </a:pPr>
          <a:endParaRPr lang="en-US" sz="1800" kern="1200" dirty="0"/>
        </a:p>
      </dsp:txBody>
      <dsp:txXfrm>
        <a:off x="6720568" y="50941"/>
        <a:ext cx="1824449" cy="667481"/>
      </dsp:txXfrm>
    </dsp:sp>
    <dsp:sp modelId="{1351B30D-8E7D-8F44-87FA-983075A79468}">
      <dsp:nvSpPr>
        <dsp:cNvPr id="0" name=""/>
        <dsp:cNvSpPr/>
      </dsp:nvSpPr>
      <dsp:spPr>
        <a:xfrm>
          <a:off x="6520324" y="718422"/>
          <a:ext cx="2024693" cy="1441038"/>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9996" tIns="159996" rIns="159996" bIns="319991" numCol="1" spcCol="1270" anchor="t" anchorCtr="0">
          <a:noAutofit/>
        </a:bodyPr>
        <a:lstStyle/>
        <a:p>
          <a:pPr marL="0" lvl="0" indent="0" algn="l" defTabSz="488950">
            <a:lnSpc>
              <a:spcPct val="90000"/>
            </a:lnSpc>
            <a:spcBef>
              <a:spcPct val="0"/>
            </a:spcBef>
            <a:spcAft>
              <a:spcPct val="35000"/>
            </a:spcAft>
            <a:buNone/>
          </a:pPr>
          <a:endParaRPr lang="en-US" sz="1100" kern="1200" dirty="0"/>
        </a:p>
      </dsp:txBody>
      <dsp:txXfrm>
        <a:off x="6520324" y="718422"/>
        <a:ext cx="2024693" cy="1441038"/>
      </dsp:txXfrm>
    </dsp:sp>
    <dsp:sp modelId="{4DB62EFE-D79C-E54D-A106-2E0B9E8D327F}">
      <dsp:nvSpPr>
        <dsp:cNvPr id="0" name=""/>
        <dsp:cNvSpPr/>
      </dsp:nvSpPr>
      <dsp:spPr>
        <a:xfrm>
          <a:off x="8690690" y="50941"/>
          <a:ext cx="2224937" cy="667481"/>
        </a:xfrm>
        <a:prstGeom prst="chevron">
          <a:avLst>
            <a:gd name="adj" fmla="val 3000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415" tIns="82415" rIns="82415" bIns="82415" numCol="1" spcCol="1270" anchor="ctr" anchorCtr="0">
          <a:noAutofit/>
        </a:bodyPr>
        <a:lstStyle/>
        <a:p>
          <a:pPr marL="0" lvl="0" indent="0" algn="ctr" defTabSz="800100">
            <a:lnSpc>
              <a:spcPct val="90000"/>
            </a:lnSpc>
            <a:spcBef>
              <a:spcPct val="0"/>
            </a:spcBef>
            <a:spcAft>
              <a:spcPct val="35000"/>
            </a:spcAft>
            <a:buNone/>
          </a:pPr>
          <a:endParaRPr lang="en-US" sz="1800" kern="1200" dirty="0"/>
        </a:p>
      </dsp:txBody>
      <dsp:txXfrm>
        <a:off x="8890934" y="50941"/>
        <a:ext cx="1824449" cy="667481"/>
      </dsp:txXfrm>
    </dsp:sp>
    <dsp:sp modelId="{FAD8B59C-FA04-B745-A415-4EAEEF5CFB65}">
      <dsp:nvSpPr>
        <dsp:cNvPr id="0" name=""/>
        <dsp:cNvSpPr/>
      </dsp:nvSpPr>
      <dsp:spPr>
        <a:xfrm>
          <a:off x="8690690" y="718422"/>
          <a:ext cx="2024693" cy="1441038"/>
        </a:xfrm>
        <a:prstGeom prst="rect">
          <a:avLst/>
        </a:prstGeom>
        <a:solidFill>
          <a:schemeClr val="accent6">
            <a:tint val="40000"/>
            <a:alpha val="90000"/>
            <a:hueOff val="0"/>
            <a:satOff val="0"/>
            <a:lumOff val="0"/>
            <a:alphaOff val="0"/>
          </a:schemeClr>
        </a:solidFill>
        <a:ln w="12700" cap="flat" cmpd="sng" algn="ctr">
          <a:solidFill>
            <a:schemeClr val="accent6">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9996" tIns="159996" rIns="159996" bIns="319991" numCol="1" spcCol="1270" anchor="t" anchorCtr="0">
          <a:noAutofit/>
        </a:bodyPr>
        <a:lstStyle/>
        <a:p>
          <a:pPr marL="0" lvl="0" indent="0" algn="l" defTabSz="488950">
            <a:lnSpc>
              <a:spcPct val="90000"/>
            </a:lnSpc>
            <a:spcBef>
              <a:spcPct val="0"/>
            </a:spcBef>
            <a:spcAft>
              <a:spcPct val="35000"/>
            </a:spcAft>
            <a:buNone/>
          </a:pPr>
          <a:endParaRPr lang="en-US" sz="1100" kern="1200" dirty="0"/>
        </a:p>
      </dsp:txBody>
      <dsp:txXfrm>
        <a:off x="8690690" y="718422"/>
        <a:ext cx="2024693" cy="144103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1D9EE3-138A-2C49-95B5-A0BDEF2BE1FD}">
      <dsp:nvSpPr>
        <dsp:cNvPr id="0" name=""/>
        <dsp:cNvSpPr/>
      </dsp:nvSpPr>
      <dsp:spPr>
        <a:xfrm>
          <a:off x="9224" y="0"/>
          <a:ext cx="2224937" cy="667481"/>
        </a:xfrm>
        <a:prstGeom prst="chevron">
          <a:avLst>
            <a:gd name="adj" fmla="val 3000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415" tIns="82415" rIns="82415" bIns="82415" numCol="1" spcCol="1270" anchor="ctr" anchorCtr="0">
          <a:noAutofit/>
        </a:bodyPr>
        <a:lstStyle/>
        <a:p>
          <a:pPr marL="0" lvl="0" indent="0" algn="ctr" defTabSz="1244600">
            <a:lnSpc>
              <a:spcPct val="90000"/>
            </a:lnSpc>
            <a:spcBef>
              <a:spcPct val="0"/>
            </a:spcBef>
            <a:spcAft>
              <a:spcPct val="35000"/>
            </a:spcAft>
            <a:buNone/>
          </a:pPr>
          <a:endParaRPr lang="en-US" sz="2800" kern="1200" dirty="0"/>
        </a:p>
      </dsp:txBody>
      <dsp:txXfrm>
        <a:off x="209468" y="0"/>
        <a:ext cx="1824449" cy="667481"/>
      </dsp:txXfrm>
    </dsp:sp>
    <dsp:sp modelId="{8C5BDF70-FA6F-4745-BDFA-25DFEF01B332}">
      <dsp:nvSpPr>
        <dsp:cNvPr id="0" name=""/>
        <dsp:cNvSpPr/>
      </dsp:nvSpPr>
      <dsp:spPr>
        <a:xfrm>
          <a:off x="9224" y="667481"/>
          <a:ext cx="2024693" cy="1542921"/>
        </a:xfrm>
        <a:prstGeom prst="rect">
          <a:avLst/>
        </a:prstGeom>
        <a:solidFill>
          <a:schemeClr val="accent2">
            <a:lumMod val="20000"/>
            <a:lumOff val="80000"/>
            <a:alpha val="9000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9996" tIns="159996" rIns="159996" bIns="319991" numCol="1" spcCol="1270" anchor="t" anchorCtr="0">
          <a:noAutofit/>
        </a:bodyPr>
        <a:lstStyle/>
        <a:p>
          <a:pPr marL="0" lvl="0" indent="0" algn="l" defTabSz="488950">
            <a:lnSpc>
              <a:spcPct val="90000"/>
            </a:lnSpc>
            <a:spcBef>
              <a:spcPct val="0"/>
            </a:spcBef>
            <a:spcAft>
              <a:spcPct val="35000"/>
            </a:spcAft>
            <a:buNone/>
          </a:pPr>
          <a:endParaRPr lang="en-US" sz="1100" kern="1200" dirty="0"/>
        </a:p>
      </dsp:txBody>
      <dsp:txXfrm>
        <a:off x="9224" y="667481"/>
        <a:ext cx="2024693" cy="1542921"/>
      </dsp:txXfrm>
    </dsp:sp>
    <dsp:sp modelId="{4A212D91-B797-8541-98C9-D94CD4DDED61}">
      <dsp:nvSpPr>
        <dsp:cNvPr id="0" name=""/>
        <dsp:cNvSpPr/>
      </dsp:nvSpPr>
      <dsp:spPr>
        <a:xfrm>
          <a:off x="2179591" y="0"/>
          <a:ext cx="2224937" cy="667481"/>
        </a:xfrm>
        <a:prstGeom prst="chevron">
          <a:avLst>
            <a:gd name="adj" fmla="val 30000"/>
          </a:avLst>
        </a:prstGeom>
        <a:solidFill>
          <a:schemeClr val="accent2"/>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415" tIns="82415" rIns="82415" bIns="82415" numCol="1" spcCol="1270" anchor="ctr" anchorCtr="0">
          <a:noAutofit/>
        </a:bodyPr>
        <a:lstStyle/>
        <a:p>
          <a:pPr marL="0" lvl="0" indent="0" algn="ctr" defTabSz="1244600">
            <a:lnSpc>
              <a:spcPct val="90000"/>
            </a:lnSpc>
            <a:spcBef>
              <a:spcPct val="0"/>
            </a:spcBef>
            <a:spcAft>
              <a:spcPct val="35000"/>
            </a:spcAft>
            <a:buNone/>
          </a:pPr>
          <a:endParaRPr lang="en-US" sz="2800" kern="1200" dirty="0"/>
        </a:p>
      </dsp:txBody>
      <dsp:txXfrm>
        <a:off x="2379835" y="0"/>
        <a:ext cx="1824449" cy="667481"/>
      </dsp:txXfrm>
    </dsp:sp>
    <dsp:sp modelId="{3B8E883F-5E42-2F4F-A1E2-D116CBA92AE2}">
      <dsp:nvSpPr>
        <dsp:cNvPr id="0" name=""/>
        <dsp:cNvSpPr/>
      </dsp:nvSpPr>
      <dsp:spPr>
        <a:xfrm>
          <a:off x="2179591" y="667481"/>
          <a:ext cx="2024693" cy="1542921"/>
        </a:xfrm>
        <a:prstGeom prst="rect">
          <a:avLst/>
        </a:prstGeom>
        <a:solidFill>
          <a:schemeClr val="accent2">
            <a:lumMod val="20000"/>
            <a:lumOff val="80000"/>
            <a:alpha val="9000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9996" tIns="159996" rIns="159996" bIns="319991" numCol="1" spcCol="1270" anchor="t" anchorCtr="0">
          <a:noAutofit/>
        </a:bodyPr>
        <a:lstStyle/>
        <a:p>
          <a:pPr marL="0" lvl="0" indent="0" algn="l" defTabSz="488950">
            <a:lnSpc>
              <a:spcPct val="90000"/>
            </a:lnSpc>
            <a:spcBef>
              <a:spcPct val="0"/>
            </a:spcBef>
            <a:spcAft>
              <a:spcPct val="35000"/>
            </a:spcAft>
            <a:buNone/>
          </a:pPr>
          <a:endParaRPr lang="en-US" sz="1100" kern="1200" dirty="0"/>
        </a:p>
      </dsp:txBody>
      <dsp:txXfrm>
        <a:off x="2179591" y="667481"/>
        <a:ext cx="2024693" cy="1542921"/>
      </dsp:txXfrm>
    </dsp:sp>
    <dsp:sp modelId="{7FBE1A6E-8C8F-0148-A6EC-927622A592C7}">
      <dsp:nvSpPr>
        <dsp:cNvPr id="0" name=""/>
        <dsp:cNvSpPr/>
      </dsp:nvSpPr>
      <dsp:spPr>
        <a:xfrm>
          <a:off x="4349957" y="0"/>
          <a:ext cx="2224937" cy="667481"/>
        </a:xfrm>
        <a:prstGeom prst="chevron">
          <a:avLst>
            <a:gd name="adj" fmla="val 3000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415" tIns="82415" rIns="82415" bIns="82415" numCol="1" spcCol="1270" anchor="ctr" anchorCtr="0">
          <a:noAutofit/>
        </a:bodyPr>
        <a:lstStyle/>
        <a:p>
          <a:pPr marL="0" lvl="0" indent="0" algn="ctr" defTabSz="1244600">
            <a:lnSpc>
              <a:spcPct val="90000"/>
            </a:lnSpc>
            <a:spcBef>
              <a:spcPct val="0"/>
            </a:spcBef>
            <a:spcAft>
              <a:spcPct val="35000"/>
            </a:spcAft>
            <a:buNone/>
          </a:pPr>
          <a:endParaRPr lang="en-US" sz="2800" kern="1200" dirty="0"/>
        </a:p>
      </dsp:txBody>
      <dsp:txXfrm>
        <a:off x="4550201" y="0"/>
        <a:ext cx="1824449" cy="667481"/>
      </dsp:txXfrm>
    </dsp:sp>
    <dsp:sp modelId="{97C05D14-0E22-0440-B9AD-FBE6B25C3072}">
      <dsp:nvSpPr>
        <dsp:cNvPr id="0" name=""/>
        <dsp:cNvSpPr/>
      </dsp:nvSpPr>
      <dsp:spPr>
        <a:xfrm>
          <a:off x="4349957" y="667481"/>
          <a:ext cx="2024693" cy="1542921"/>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9996" tIns="159996" rIns="159996" bIns="319991" numCol="1" spcCol="1270" anchor="t" anchorCtr="0">
          <a:noAutofit/>
        </a:bodyPr>
        <a:lstStyle/>
        <a:p>
          <a:pPr marL="0" lvl="0" indent="0" algn="l" defTabSz="488950">
            <a:lnSpc>
              <a:spcPct val="90000"/>
            </a:lnSpc>
            <a:spcBef>
              <a:spcPct val="0"/>
            </a:spcBef>
            <a:spcAft>
              <a:spcPct val="35000"/>
            </a:spcAft>
            <a:buNone/>
          </a:pPr>
          <a:endParaRPr lang="en-US" sz="1100" kern="1200" dirty="0"/>
        </a:p>
      </dsp:txBody>
      <dsp:txXfrm>
        <a:off x="4349957" y="667481"/>
        <a:ext cx="2024693" cy="1542921"/>
      </dsp:txXfrm>
    </dsp:sp>
    <dsp:sp modelId="{4E2C8E90-058E-8745-9F2B-DE195FE7DC24}">
      <dsp:nvSpPr>
        <dsp:cNvPr id="0" name=""/>
        <dsp:cNvSpPr/>
      </dsp:nvSpPr>
      <dsp:spPr>
        <a:xfrm>
          <a:off x="6520324" y="0"/>
          <a:ext cx="2224937" cy="667481"/>
        </a:xfrm>
        <a:prstGeom prst="chevron">
          <a:avLst>
            <a:gd name="adj" fmla="val 3000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415" tIns="82415" rIns="82415" bIns="82415" numCol="1" spcCol="1270" anchor="ctr" anchorCtr="0">
          <a:noAutofit/>
        </a:bodyPr>
        <a:lstStyle/>
        <a:p>
          <a:pPr marL="0" lvl="0" indent="0" algn="ctr" defTabSz="889000">
            <a:lnSpc>
              <a:spcPct val="90000"/>
            </a:lnSpc>
            <a:spcBef>
              <a:spcPct val="0"/>
            </a:spcBef>
            <a:spcAft>
              <a:spcPct val="35000"/>
            </a:spcAft>
            <a:buNone/>
          </a:pPr>
          <a:r>
            <a:rPr lang="en-US" sz="2000" kern="1200" dirty="0"/>
            <a:t>Premium Pay</a:t>
          </a:r>
        </a:p>
      </dsp:txBody>
      <dsp:txXfrm>
        <a:off x="6720568" y="0"/>
        <a:ext cx="1824449" cy="667481"/>
      </dsp:txXfrm>
    </dsp:sp>
    <dsp:sp modelId="{1351B30D-8E7D-8F44-87FA-983075A79468}">
      <dsp:nvSpPr>
        <dsp:cNvPr id="0" name=""/>
        <dsp:cNvSpPr/>
      </dsp:nvSpPr>
      <dsp:spPr>
        <a:xfrm>
          <a:off x="6520324" y="667481"/>
          <a:ext cx="2024693" cy="1542921"/>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9996" tIns="159996" rIns="159996" bIns="319991" numCol="1" spcCol="1270" anchor="t" anchorCtr="0">
          <a:noAutofit/>
        </a:bodyPr>
        <a:lstStyle/>
        <a:p>
          <a:pPr marL="0" lvl="0" indent="0" algn="l" defTabSz="488950">
            <a:lnSpc>
              <a:spcPct val="90000"/>
            </a:lnSpc>
            <a:spcBef>
              <a:spcPct val="0"/>
            </a:spcBef>
            <a:spcAft>
              <a:spcPct val="35000"/>
            </a:spcAft>
            <a:buNone/>
          </a:pPr>
          <a:r>
            <a:rPr lang="en-US" sz="1100" kern="1200" dirty="0"/>
            <a:t>Provide premium pay for essential workers, offering additional support to those who have borne and will bear the greatest health risks because of their service in critical infrastructure sectors; </a:t>
          </a:r>
        </a:p>
      </dsp:txBody>
      <dsp:txXfrm>
        <a:off x="6520324" y="667481"/>
        <a:ext cx="2024693" cy="1542921"/>
      </dsp:txXfrm>
    </dsp:sp>
    <dsp:sp modelId="{4DB62EFE-D79C-E54D-A106-2E0B9E8D327F}">
      <dsp:nvSpPr>
        <dsp:cNvPr id="0" name=""/>
        <dsp:cNvSpPr/>
      </dsp:nvSpPr>
      <dsp:spPr>
        <a:xfrm>
          <a:off x="8690690" y="0"/>
          <a:ext cx="2224937" cy="667481"/>
        </a:xfrm>
        <a:prstGeom prst="chevron">
          <a:avLst>
            <a:gd name="adj" fmla="val 3000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415" tIns="82415" rIns="82415" bIns="82415" numCol="1" spcCol="1270" anchor="ctr" anchorCtr="0">
          <a:noAutofit/>
        </a:bodyPr>
        <a:lstStyle/>
        <a:p>
          <a:pPr marL="0" lvl="0" indent="0" algn="ctr" defTabSz="1244600">
            <a:lnSpc>
              <a:spcPct val="90000"/>
            </a:lnSpc>
            <a:spcBef>
              <a:spcPct val="0"/>
            </a:spcBef>
            <a:spcAft>
              <a:spcPct val="35000"/>
            </a:spcAft>
            <a:buNone/>
          </a:pPr>
          <a:endParaRPr lang="en-US" sz="2800" kern="1200" dirty="0"/>
        </a:p>
      </dsp:txBody>
      <dsp:txXfrm>
        <a:off x="8890934" y="0"/>
        <a:ext cx="1824449" cy="667481"/>
      </dsp:txXfrm>
    </dsp:sp>
    <dsp:sp modelId="{FAD8B59C-FA04-B745-A415-4EAEEF5CFB65}">
      <dsp:nvSpPr>
        <dsp:cNvPr id="0" name=""/>
        <dsp:cNvSpPr/>
      </dsp:nvSpPr>
      <dsp:spPr>
        <a:xfrm>
          <a:off x="8690690" y="667481"/>
          <a:ext cx="2024693" cy="1542921"/>
        </a:xfrm>
        <a:prstGeom prst="rect">
          <a:avLst/>
        </a:prstGeom>
        <a:solidFill>
          <a:schemeClr val="accent6">
            <a:tint val="40000"/>
            <a:alpha val="90000"/>
            <a:hueOff val="0"/>
            <a:satOff val="0"/>
            <a:lumOff val="0"/>
            <a:alphaOff val="0"/>
          </a:schemeClr>
        </a:solidFill>
        <a:ln w="12700" cap="flat" cmpd="sng" algn="ctr">
          <a:solidFill>
            <a:schemeClr val="accent6">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9996" tIns="159996" rIns="159996" bIns="319991" numCol="1" spcCol="1270" anchor="t" anchorCtr="0">
          <a:noAutofit/>
        </a:bodyPr>
        <a:lstStyle/>
        <a:p>
          <a:pPr marL="0" lvl="0" indent="0" algn="l" defTabSz="488950">
            <a:lnSpc>
              <a:spcPct val="90000"/>
            </a:lnSpc>
            <a:spcBef>
              <a:spcPct val="0"/>
            </a:spcBef>
            <a:spcAft>
              <a:spcPct val="35000"/>
            </a:spcAft>
            <a:buNone/>
          </a:pPr>
          <a:endParaRPr lang="en-US" sz="1100" kern="1200" dirty="0"/>
        </a:p>
      </dsp:txBody>
      <dsp:txXfrm>
        <a:off x="8690690" y="667481"/>
        <a:ext cx="2024693" cy="1542921"/>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16/7/layout/ChevronBlockProcess">
  <dgm:title val="Chevron Block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28"/>
      <dgm:constr type="primFontSz" for="des" forName="desTx" refType="primFontSz" refFor="des" refForName="parTx" op="lte" fact="0.75"/>
      <dgm:constr type="h" for="des" forName="desTx" op="equ"/>
      <dgm:constr type="w" for="ch" forName="space" refType="w" op="equ" fact="-0.005"/>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91"/>
              <dgm:constr type="t" for="ch" forName="desTx" refType="h" refFor="ch" refForName="parTx"/>
            </dgm:constrLst>
          </dgm:if>
          <dgm:else name="Name9">
            <dgm:constrLst>
              <dgm:constr type="l" for="ch" forName="parTx"/>
              <dgm:constr type="w" for="ch" forName="parTx" refType="w"/>
              <dgm:constr type="t" for="ch" forName="parTx"/>
              <dgm:constr type="l" for="ch" forName="desTx" refType="w" fact="0.09"/>
              <dgm:constr type="w" for="ch" forName="desTx" refType="w" refFor="ch" refForName="parTx" fact="0.91"/>
              <dgm:constr type="t" for="ch" forName="desTx" refType="h" refFor="ch" refForName="parTx"/>
            </dgm:constrLst>
          </dgm:else>
        </dgm:choose>
        <dgm:ruleLst>
          <dgm:rule type="h" val="INF" fact="NaN" max="NaN"/>
        </dgm:ruleLst>
        <dgm:layoutNode name="parTx" styleLbl="alignNode1">
          <dgm:varLst>
            <dgm:chMax val="0"/>
            <dgm:chPref val="0"/>
          </dgm:varLst>
          <dgm:alg type="tx"/>
          <dgm:choose name="Name10">
            <dgm:if name="Name11" func="var" arg="dir" op="equ" val="norm">
              <dgm:shape xmlns:r="http://schemas.openxmlformats.org/officeDocument/2006/relationships" type="chevron" r:blip="">
                <dgm:adjLst>
                  <dgm:adj idx="1" val="0.3"/>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3"/>
                <dgm:constr type="h"/>
                <dgm:constr type="tMarg" refType="w" fact="0.105"/>
                <dgm:constr type="bMarg" refType="w" fact="0.105"/>
                <dgm:constr type="lMarg" refType="w" fact="0.105"/>
                <dgm:constr type="rMarg" refType="w" fact="0.105"/>
              </dgm:constrLst>
            </dgm:if>
            <dgm:else name="Name15">
              <dgm:constrLst>
                <dgm:constr type="h" refType="w" op="lte" fact="0.3"/>
                <dgm:constr type="h"/>
                <dgm:constr type="tMarg" refType="w" fact="0.105"/>
                <dgm:constr type="bMarg" refType="w" fact="0.105"/>
                <dgm:constr type="lMarg" refType="w" fact="0.105"/>
                <dgm:constr type="rMarg" refType="w" fact="0.105"/>
              </dgm:constrLst>
            </dgm:else>
          </dgm:choose>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0"/>
            <dgm:constr type="tMarg" refType="w" fact="0.224"/>
            <dgm:constr type="bMarg" refType="w" fact="0.448"/>
            <dgm:constr type="lMarg" refType="w" fact="0.224"/>
            <dgm:constr type="rMarg" refType="w" fact="0.224"/>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16/7/layout/ChevronBlockProcess">
  <dgm:title val="Chevron Block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28"/>
      <dgm:constr type="primFontSz" for="des" forName="desTx" refType="primFontSz" refFor="des" refForName="parTx" op="lte" fact="0.75"/>
      <dgm:constr type="h" for="des" forName="desTx" op="equ"/>
      <dgm:constr type="w" for="ch" forName="space" refType="w" op="equ" fact="-0.005"/>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91"/>
              <dgm:constr type="t" for="ch" forName="desTx" refType="h" refFor="ch" refForName="parTx"/>
            </dgm:constrLst>
          </dgm:if>
          <dgm:else name="Name9">
            <dgm:constrLst>
              <dgm:constr type="l" for="ch" forName="parTx"/>
              <dgm:constr type="w" for="ch" forName="parTx" refType="w"/>
              <dgm:constr type="t" for="ch" forName="parTx"/>
              <dgm:constr type="l" for="ch" forName="desTx" refType="w" fact="0.09"/>
              <dgm:constr type="w" for="ch" forName="desTx" refType="w" refFor="ch" refForName="parTx" fact="0.91"/>
              <dgm:constr type="t" for="ch" forName="desTx" refType="h" refFor="ch" refForName="parTx"/>
            </dgm:constrLst>
          </dgm:else>
        </dgm:choose>
        <dgm:ruleLst>
          <dgm:rule type="h" val="INF" fact="NaN" max="NaN"/>
        </dgm:ruleLst>
        <dgm:layoutNode name="parTx" styleLbl="alignNode1">
          <dgm:varLst>
            <dgm:chMax val="0"/>
            <dgm:chPref val="0"/>
          </dgm:varLst>
          <dgm:alg type="tx"/>
          <dgm:choose name="Name10">
            <dgm:if name="Name11" func="var" arg="dir" op="equ" val="norm">
              <dgm:shape xmlns:r="http://schemas.openxmlformats.org/officeDocument/2006/relationships" type="chevron" r:blip="">
                <dgm:adjLst>
                  <dgm:adj idx="1" val="0.3"/>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3"/>
                <dgm:constr type="h"/>
                <dgm:constr type="tMarg" refType="w" fact="0.105"/>
                <dgm:constr type="bMarg" refType="w" fact="0.105"/>
                <dgm:constr type="lMarg" refType="w" fact="0.105"/>
                <dgm:constr type="rMarg" refType="w" fact="0.105"/>
              </dgm:constrLst>
            </dgm:if>
            <dgm:else name="Name15">
              <dgm:constrLst>
                <dgm:constr type="h" refType="w" op="lte" fact="0.3"/>
                <dgm:constr type="h"/>
                <dgm:constr type="tMarg" refType="w" fact="0.105"/>
                <dgm:constr type="bMarg" refType="w" fact="0.105"/>
                <dgm:constr type="lMarg" refType="w" fact="0.105"/>
                <dgm:constr type="rMarg" refType="w" fact="0.105"/>
              </dgm:constrLst>
            </dgm:else>
          </dgm:choose>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0"/>
            <dgm:constr type="tMarg" refType="w" fact="0.224"/>
            <dgm:constr type="bMarg" refType="w" fact="0.448"/>
            <dgm:constr type="lMarg" refType="w" fact="0.224"/>
            <dgm:constr type="rMarg" refType="w" fact="0.224"/>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16/7/layout/LinearArrowProcessNumbered">
  <dgm:title val="Linear Arrow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shape called UpArrowCallout. Also the nodes are connected by an arrow like shape emphasizing the process natur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3"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L"/>
      <dgm:param type="nodeVertAlign" val="t"/>
    </dgm:alg>
    <dgm:shape xmlns:r="http://schemas.openxmlformats.org/officeDocument/2006/relationships" r:blip="">
      <dgm:adjLst/>
    </dgm:shape>
    <dgm:presOf/>
    <dgm:constrLst>
      <dgm:constr type="w" for="ch" forName="compositeNode" refType="w"/>
      <dgm:constr type="h" for="ch" forName="compositeNode" op="equ"/>
      <dgm:constr type="w" for="ch" forName="sibTransComposite" refType="w" refFor="ch" refForName="compositeNode" fact="0"/>
      <dgm:constr type="w" for="des" forName="parTx"/>
      <dgm:constr type="h" for="des" forName="parTx" op="equ"/>
      <dgm:constr type="h" for="des" forName="parSh" op="equ"/>
      <dgm:constr type="w" for="des" forName="nodeText"/>
      <dgm:constr type="h" for="des" forName="nodeText" op="equ"/>
      <dgm:constr type="w" for="des" forName="parSh"/>
      <dgm:constr type="w" for="des" forName="parSh" op="equ"/>
      <dgm:constr type="primFontSz" for="des" forName="parTx" val="26"/>
      <dgm:constr type="primFontSz" for="des" forName="parTx" op="equ"/>
      <dgm:constr type="primFontSz" for="des" forName="parSh" op="equ"/>
      <dgm:constr type="primFontSz" for="des" forName="nodeText" op="equ"/>
      <dgm:constr type="secFontSz" for="des" forName="nodeText" op="equ"/>
      <dgm:constr type="primFontSz" for="des" forName="sibTransNodeCircle" op="equ"/>
      <dgm:constr type="h" for="des" forName="sibTransNodeCircle" op="equ"/>
      <dgm:constr type="w" for="des" forName="sibTransNodeCircle" op="equ"/>
      <dgm:constr type="h" for="des" forName="parTx" refType="primFontSz" refFor="des" refForName="parTx" fact="1.5"/>
      <dgm:constr type="h" for="ch" forName="compositeNode" refType="h"/>
      <dgm:constr type="h" for="des" forName="parSh" refType="w"/>
      <dgm:constr type="h" for="des" forName="nodeText" refType="primFontSz" refFor="des" refForName="parTx" fact="2.1"/>
      <dgm:constr type="h" for="des" forName="parSh" refType="h" refFor="des" refForName="parTx" op="lte" fact="1.2"/>
      <dgm:constr type="h" for="des" forName="parSh" refType="h" refFor="des" refForName="parTx" op="gte" fact="1.2"/>
    </dgm:constrLst>
    <dgm:ruleLst>
      <dgm:rule type="primFontSz" for="des" forName="parSh" val="5" fact="NaN" max="NaN"/>
    </dgm:ruleLst>
    <dgm:forEach name="Name3" axis="ch" ptType="node">
      <dgm:layoutNode name="compositeNode">
        <dgm:alg type="composite"/>
        <dgm:shape xmlns:r="http://schemas.openxmlformats.org/officeDocument/2006/relationships" r:blip="">
          <dgm:adjLst/>
        </dgm:shape>
        <dgm:presOf/>
        <dgm:choose name="Name004">
          <dgm:if name="Name5" axis="self" ptType="node" func="cnt" op="equ" val="0">
            <dgm:constrLst>
              <dgm:constr type="w" for="ch" forName="parTx" refType="w"/>
              <dgm:constr type="w" for="ch" forName="parSh" refType="w" refFor="ch" refForName="parTx"/>
              <dgm:constr type="w" for="ch" forName="nodeText" refType="w" refFor="ch" refForName="parTx"/>
              <dgm:constr type="t" for="ch" forName="nodeText" refType="b" refFor="ch" refForName="parSh"/>
            </dgm:constrLst>
          </dgm:if>
          <dgm:else name="Name6">
            <dgm:constrLst>
              <dgm:constr type="w" for="ch" forName="parTx" refType="w"/>
              <dgm:constr type="w" for="ch" forName="parSh" refType="w" refFor="ch" refForName="parTx"/>
              <dgm:constr type="w" for="ch" forName="nodeText" refType="w" refFor="ch" refForName="parTx" fact="0.9"/>
              <dgm:constr type="t" for="ch" forName="nodeText" refType="b" refFor="ch" refForName="parSh"/>
            </dgm:constrLst>
          </dgm:else>
        </dgm:choose>
        <dgm:ruleLst>
          <dgm:rule type="h" val="INF" fact="NaN" max="NaN"/>
        </dgm:ruleLst>
        <dgm:layoutNode name="parTx">
          <dgm:varLst>
            <dgm:chMax val="0"/>
            <dgm:chPref val="0"/>
            <dgm:bulletEnabled val="1"/>
          </dgm:varLst>
          <dgm:alg type="tx"/>
          <dgm:shape xmlns:r="http://schemas.openxmlformats.org/officeDocument/2006/relationships" type="rect" r:blip="" zOrderOff="1" hideGeom="1">
            <dgm:adjLst/>
          </dgm:shape>
          <dgm:presOf/>
          <dgm:constrLst>
            <dgm:constr type="h" refType="w" op="lte" fact="0.4"/>
            <dgm:constr type="h"/>
          </dgm:constrLst>
          <dgm:ruleLst>
            <dgm:rule type="h" val="INF" fact="NaN" max="NaN"/>
          </dgm:ruleLst>
        </dgm:layoutNode>
        <dgm:layoutNode name="parSh">
          <dgm:alg type="composite"/>
          <dgm:shape xmlns:r="http://schemas.openxmlformats.org/officeDocument/2006/relationships" r:blip="">
            <dgm:adjLst/>
          </dgm:shape>
          <dgm:presOf axis="self" ptType="node"/>
          <dgm:choose name="casesForFirstAndLastNode">
            <dgm:if name="ifFirstNode" axis="self" ptType="node" func="pos" op="equ" val="1">
              <dgm:choose name="removeLineWhenOnlyOneNode">
                <dgm:if name="ifOnlyOneNode" axis="followSib" ptType="node" func="cnt" op="equ" val="0">
                  <dgm:constrLst>
                    <dgm:constr type="h"/>
                    <dgm:constr type="h" for="ch" forName="lineNode" val="0.002"/>
                    <dgm:constr type="w" for="ch" forName="lineNode" refType="w" fact="0"/>
                    <dgm:constr type="w" for="ch" forName="lineArrowNode" refType="w" fact="0"/>
                    <dgm:constr type="h" for="ch" forName="lineArrowNode" refType="h" fact="0"/>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ifMoreThanOneNode">
                  <dgm:constrLst>
                    <dgm:constr type="h"/>
                    <dgm:constr type="h" for="ch" forName="lineNode" val="0.002"/>
                    <dgm:constr type="w" for="ch" forName="lineNode" refType="w" fact="0.4"/>
                    <dgm:constr type="l" for="ch" forName="lineNode" refType="w" fact="0.5"/>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if>
            <dgm:if name="ifLastNode" axis="self" ptType="node" func="revPos" op="equ" val="1">
              <dgm:constrLst>
                <dgm:constr type="h"/>
                <dgm:constr type="h" for="ch" forName="lineNode" val="0.002"/>
                <dgm:constr type="w" for="ch" forName="lineNode" refType="w" fact="0.45"/>
                <dgm:constr type="w" for="ch" forName="lineArrowNode" refType="w" fact="0"/>
                <dgm:constr type="h" for="ch" forName="lineArrowNode" refType="h" fact="0"/>
                <dgm:constr type="ctrY" for="ch" forName="lineNode" refType="ctrY" refFor="ch" refForName="sibTransNodeCircle"/>
                <dgm:constr type="h" for="ch" forName="sibTransNodeCircle" refType="h"/>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allOtherNodes">
              <dgm:constrLst>
                <dgm:constr type="h"/>
                <dgm:constr type="h" for="ch" forName="lineNode" val="0.002"/>
                <dgm:constr type="w" for="ch" forName="lineNode" refType="w" fact="0.9"/>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layoutNode name="lineNode" styleLbl="alignAccFollowNode1">
            <dgm:alg type="sp"/>
            <dgm:shape xmlns:r="http://schemas.openxmlformats.org/officeDocument/2006/relationships" type="rect" r:blip="">
              <dgm:adjLst/>
            </dgm:shape>
            <dgm:presOf/>
            <dgm:constrLst/>
            <dgm:ruleLst/>
          </dgm:layoutNode>
          <dgm:layoutNode name="lineArrowNode" styleLbl="alignAccFollowNode1">
            <dgm:alg type="sp"/>
            <dgm:shape xmlns:r="http://schemas.openxmlformats.org/officeDocument/2006/relationships" type="chevron" r:blip="">
              <dgm:adjLst>
                <dgm:adj idx="1" val="0.9"/>
              </dgm:adjLst>
            </dgm:shape>
            <dgm:presOf/>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param type="parTxRTLAlign" val="l"/>
              </dgm:alg>
              <dgm:shape xmlns:r="http://schemas.openxmlformats.org/officeDocument/2006/relationships" type="ellipse" r:blip="">
                <dgm:adjLst/>
              </dgm:shape>
              <dgm:constrLst>
                <dgm:constr type="w" refType="h" op="equ"/>
                <dgm:constr type="primFontSz" val="60"/>
                <dgm:constr type="tMarg" refType="w" fact="0.11"/>
                <dgm:constr type="lMarg" refType="w" fact="0.11"/>
                <dgm:constr type="rMarg" refType="w" fact="0.11"/>
                <dgm:constr type="bMarg" refType="w" fact="0.11"/>
              </dgm:constrLst>
              <dgm:ruleLst>
                <dgm:rule type="primFontSz" val="14" fact="NaN" max="NaN"/>
              </dgm:ruleLst>
            </dgm:layoutNode>
            <dgm:layoutNode name="spacerBetweenCircleAndCallout">
              <dgm:varLst/>
              <dgm:presOf/>
              <dgm:alg type="sp"/>
              <dgm:shape xmlns:r="http://schemas.openxmlformats.org/officeDocument/2006/relationships" r:blip="">
                <dgm:adjLst/>
              </dgm:shape>
              <dgm:constrLst/>
              <dgm:ruleLst/>
            </dgm:layoutNode>
          </dgm:forEach>
          <dgm:presOf/>
          <dgm:ruleLst/>
        </dgm:layoutNode>
        <dgm:layoutNode name="nodeText" styleLbl="alignAccFollowNode1">
          <dgm:varLst>
            <dgm:bulletEnabled val="1"/>
          </dgm:varLst>
          <dgm:alg type="tx">
            <dgm:param type="parTxLTRAlign" val="l"/>
            <dgm:param type="parTxRTLAlign" val="r"/>
            <dgm:param type="txAnchorVert" val="t"/>
          </dgm:alg>
          <dgm:shape xmlns:r="http://schemas.openxmlformats.org/officeDocument/2006/relationships" type="upArrowCallout" r:blip="">
            <dgm:adjLst>
              <dgm:adj idx="1" val="0.5"/>
              <dgm:adj idx="2" val="0.2"/>
              <dgm:adj idx="3" val="0.2"/>
              <dgm:adj idx="4" val="1"/>
            </dgm:adjLst>
          </dgm:shape>
          <dgm:presOf axis="desOrSelf" ptType="node"/>
          <dgm:constrLst>
            <dgm:constr type="secFontSz" val="16"/>
            <dgm:constr type="primFontSz" val="26"/>
            <dgm:constr type="h"/>
            <dgm:constr type="tMarg" val="13"/>
            <dgm:constr type="lMarg" refType="w" fact="0.2236"/>
            <dgm:constr type="rMarg" refType="w" fact="0.2236"/>
            <dgm:constr type="bMarg" val="13"/>
          </dgm:constrLst>
          <dgm:ruleLst>
            <dgm:rule type="secFontSz" val="11" fact="NaN" max="NaN"/>
            <dgm:rule type="primFontSz" val="11" fact="NaN" max="NaN"/>
            <dgm:rule type="h" val="INF" fact="NaN" max="NaN"/>
          </dgm:ruleLst>
        </dgm:layoutNode>
      </dgm:layoutNode>
      <dgm:forEach name="sibTransForEach" axis="followSib" ptType="sibTrans" cnt="1">
        <dgm:layoutNode name="sibTransComposite" styleLbl="alignAccFollowNode1">
          <dgm:alg type="sp"/>
          <dgm:shape xmlns:r="http://schemas.openxmlformats.org/officeDocument/2006/relationships" r:blip="">
            <dgm:adjLst/>
          </dgm:shape>
          <dgm:ruleLst/>
        </dgm:layoutNode>
        <dgm:ruleLst>
          <dgm:rule type="h" val="INF" fact="NaN" max="NaN"/>
        </dgm:ruleLst>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7.xml><?xml version="1.0" encoding="utf-8"?>
<dgm:layoutDef xmlns:dgm="http://schemas.openxmlformats.org/drawingml/2006/diagram" xmlns:a="http://schemas.openxmlformats.org/drawingml/2006/main" uniqueId="urn:microsoft.com/office/officeart/2016/7/layout/ChevronBlockProcess">
  <dgm:title val="Chevron Block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28"/>
      <dgm:constr type="primFontSz" for="des" forName="desTx" refType="primFontSz" refFor="des" refForName="parTx" op="lte" fact="0.75"/>
      <dgm:constr type="h" for="des" forName="desTx" op="equ"/>
      <dgm:constr type="w" for="ch" forName="space" refType="w" op="equ" fact="-0.005"/>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91"/>
              <dgm:constr type="t" for="ch" forName="desTx" refType="h" refFor="ch" refForName="parTx"/>
            </dgm:constrLst>
          </dgm:if>
          <dgm:else name="Name9">
            <dgm:constrLst>
              <dgm:constr type="l" for="ch" forName="parTx"/>
              <dgm:constr type="w" for="ch" forName="parTx" refType="w"/>
              <dgm:constr type="t" for="ch" forName="parTx"/>
              <dgm:constr type="l" for="ch" forName="desTx" refType="w" fact="0.09"/>
              <dgm:constr type="w" for="ch" forName="desTx" refType="w" refFor="ch" refForName="parTx" fact="0.91"/>
              <dgm:constr type="t" for="ch" forName="desTx" refType="h" refFor="ch" refForName="parTx"/>
            </dgm:constrLst>
          </dgm:else>
        </dgm:choose>
        <dgm:ruleLst>
          <dgm:rule type="h" val="INF" fact="NaN" max="NaN"/>
        </dgm:ruleLst>
        <dgm:layoutNode name="parTx" styleLbl="alignNode1">
          <dgm:varLst>
            <dgm:chMax val="0"/>
            <dgm:chPref val="0"/>
          </dgm:varLst>
          <dgm:alg type="tx"/>
          <dgm:choose name="Name10">
            <dgm:if name="Name11" func="var" arg="dir" op="equ" val="norm">
              <dgm:shape xmlns:r="http://schemas.openxmlformats.org/officeDocument/2006/relationships" type="chevron" r:blip="">
                <dgm:adjLst>
                  <dgm:adj idx="1" val="0.3"/>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3"/>
                <dgm:constr type="h"/>
                <dgm:constr type="tMarg" refType="w" fact="0.105"/>
                <dgm:constr type="bMarg" refType="w" fact="0.105"/>
                <dgm:constr type="lMarg" refType="w" fact="0.105"/>
                <dgm:constr type="rMarg" refType="w" fact="0.105"/>
              </dgm:constrLst>
            </dgm:if>
            <dgm:else name="Name15">
              <dgm:constrLst>
                <dgm:constr type="h" refType="w" op="lte" fact="0.3"/>
                <dgm:constr type="h"/>
                <dgm:constr type="tMarg" refType="w" fact="0.105"/>
                <dgm:constr type="bMarg" refType="w" fact="0.105"/>
                <dgm:constr type="lMarg" refType="w" fact="0.105"/>
                <dgm:constr type="rMarg" refType="w" fact="0.105"/>
              </dgm:constrLst>
            </dgm:else>
          </dgm:choose>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0"/>
            <dgm:constr type="tMarg" refType="w" fact="0.224"/>
            <dgm:constr type="bMarg" refType="w" fact="0.448"/>
            <dgm:constr type="lMarg" refType="w" fact="0.224"/>
            <dgm:constr type="rMarg" refType="w" fact="0.224"/>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16/7/layout/ChevronBlockProcess">
  <dgm:title val="Chevron Block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28"/>
      <dgm:constr type="primFontSz" for="des" forName="desTx" refType="primFontSz" refFor="des" refForName="parTx" op="lte" fact="0.75"/>
      <dgm:constr type="h" for="des" forName="desTx" op="equ"/>
      <dgm:constr type="w" for="ch" forName="space" refType="w" op="equ" fact="-0.005"/>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91"/>
              <dgm:constr type="t" for="ch" forName="desTx" refType="h" refFor="ch" refForName="parTx"/>
            </dgm:constrLst>
          </dgm:if>
          <dgm:else name="Name9">
            <dgm:constrLst>
              <dgm:constr type="l" for="ch" forName="parTx"/>
              <dgm:constr type="w" for="ch" forName="parTx" refType="w"/>
              <dgm:constr type="t" for="ch" forName="parTx"/>
              <dgm:constr type="l" for="ch" forName="desTx" refType="w" fact="0.09"/>
              <dgm:constr type="w" for="ch" forName="desTx" refType="w" refFor="ch" refForName="parTx" fact="0.91"/>
              <dgm:constr type="t" for="ch" forName="desTx" refType="h" refFor="ch" refForName="parTx"/>
            </dgm:constrLst>
          </dgm:else>
        </dgm:choose>
        <dgm:ruleLst>
          <dgm:rule type="h" val="INF" fact="NaN" max="NaN"/>
        </dgm:ruleLst>
        <dgm:layoutNode name="parTx" styleLbl="alignNode1">
          <dgm:varLst>
            <dgm:chMax val="0"/>
            <dgm:chPref val="0"/>
          </dgm:varLst>
          <dgm:alg type="tx"/>
          <dgm:choose name="Name10">
            <dgm:if name="Name11" func="var" arg="dir" op="equ" val="norm">
              <dgm:shape xmlns:r="http://schemas.openxmlformats.org/officeDocument/2006/relationships" type="chevron" r:blip="">
                <dgm:adjLst>
                  <dgm:adj idx="1" val="0.3"/>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3"/>
                <dgm:constr type="h"/>
                <dgm:constr type="tMarg" refType="w" fact="0.105"/>
                <dgm:constr type="bMarg" refType="w" fact="0.105"/>
                <dgm:constr type="lMarg" refType="w" fact="0.105"/>
                <dgm:constr type="rMarg" refType="w" fact="0.105"/>
              </dgm:constrLst>
            </dgm:if>
            <dgm:else name="Name15">
              <dgm:constrLst>
                <dgm:constr type="h" refType="w" op="lte" fact="0.3"/>
                <dgm:constr type="h"/>
                <dgm:constr type="tMarg" refType="w" fact="0.105"/>
                <dgm:constr type="bMarg" refType="w" fact="0.105"/>
                <dgm:constr type="lMarg" refType="w" fact="0.105"/>
                <dgm:constr type="rMarg" refType="w" fact="0.105"/>
              </dgm:constrLst>
            </dgm:else>
          </dgm:choose>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0"/>
            <dgm:constr type="tMarg" refType="w" fact="0.224"/>
            <dgm:constr type="bMarg" refType="w" fact="0.448"/>
            <dgm:constr type="lMarg" refType="w" fact="0.224"/>
            <dgm:constr type="rMarg" refType="w" fact="0.224"/>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16/7/layout/ChevronBlockProcess">
  <dgm:title val="Chevron Block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28"/>
      <dgm:constr type="primFontSz" for="des" forName="desTx" refType="primFontSz" refFor="des" refForName="parTx" op="lte" fact="0.75"/>
      <dgm:constr type="h" for="des" forName="desTx" op="equ"/>
      <dgm:constr type="w" for="ch" forName="space" refType="w" op="equ" fact="-0.005"/>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91"/>
              <dgm:constr type="t" for="ch" forName="desTx" refType="h" refFor="ch" refForName="parTx"/>
            </dgm:constrLst>
          </dgm:if>
          <dgm:else name="Name9">
            <dgm:constrLst>
              <dgm:constr type="l" for="ch" forName="parTx"/>
              <dgm:constr type="w" for="ch" forName="parTx" refType="w"/>
              <dgm:constr type="t" for="ch" forName="parTx"/>
              <dgm:constr type="l" for="ch" forName="desTx" refType="w" fact="0.09"/>
              <dgm:constr type="w" for="ch" forName="desTx" refType="w" refFor="ch" refForName="parTx" fact="0.91"/>
              <dgm:constr type="t" for="ch" forName="desTx" refType="h" refFor="ch" refForName="parTx"/>
            </dgm:constrLst>
          </dgm:else>
        </dgm:choose>
        <dgm:ruleLst>
          <dgm:rule type="h" val="INF" fact="NaN" max="NaN"/>
        </dgm:ruleLst>
        <dgm:layoutNode name="parTx" styleLbl="alignNode1">
          <dgm:varLst>
            <dgm:chMax val="0"/>
            <dgm:chPref val="0"/>
          </dgm:varLst>
          <dgm:alg type="tx"/>
          <dgm:choose name="Name10">
            <dgm:if name="Name11" func="var" arg="dir" op="equ" val="norm">
              <dgm:shape xmlns:r="http://schemas.openxmlformats.org/officeDocument/2006/relationships" type="chevron" r:blip="">
                <dgm:adjLst>
                  <dgm:adj idx="1" val="0.3"/>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3"/>
                <dgm:constr type="h"/>
                <dgm:constr type="tMarg" refType="w" fact="0.105"/>
                <dgm:constr type="bMarg" refType="w" fact="0.105"/>
                <dgm:constr type="lMarg" refType="w" fact="0.105"/>
                <dgm:constr type="rMarg" refType="w" fact="0.105"/>
              </dgm:constrLst>
            </dgm:if>
            <dgm:else name="Name15">
              <dgm:constrLst>
                <dgm:constr type="h" refType="w" op="lte" fact="0.3"/>
                <dgm:constr type="h"/>
                <dgm:constr type="tMarg" refType="w" fact="0.105"/>
                <dgm:constr type="bMarg" refType="w" fact="0.105"/>
                <dgm:constr type="lMarg" refType="w" fact="0.105"/>
                <dgm:constr type="rMarg" refType="w" fact="0.105"/>
              </dgm:constrLst>
            </dgm:else>
          </dgm:choose>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0"/>
            <dgm:constr type="tMarg" refType="w" fact="0.224"/>
            <dgm:constr type="bMarg" refType="w" fact="0.448"/>
            <dgm:constr type="lMarg" refType="w" fact="0.224"/>
            <dgm:constr type="rMarg" refType="w" fact="0.224"/>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22D4D-35AF-1A46-8F3F-1D8700E742D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0FFAD16-AC30-314B-908E-25F12C2997D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14B10AE-28B1-F445-89A8-857C0795A08A}"/>
              </a:ext>
            </a:extLst>
          </p:cNvPr>
          <p:cNvSpPr>
            <a:spLocks noGrp="1"/>
          </p:cNvSpPr>
          <p:nvPr>
            <p:ph type="dt" sz="half" idx="10"/>
          </p:nvPr>
        </p:nvSpPr>
        <p:spPr/>
        <p:txBody>
          <a:bodyPr/>
          <a:lstStyle/>
          <a:p>
            <a:fld id="{99DF37DE-99BF-9448-B77C-73478D9AAE82}" type="datetimeFigureOut">
              <a:rPr lang="en-US" smtClean="0"/>
              <a:t>8/16/21</a:t>
            </a:fld>
            <a:endParaRPr lang="en-US"/>
          </a:p>
        </p:txBody>
      </p:sp>
      <p:sp>
        <p:nvSpPr>
          <p:cNvPr id="5" name="Footer Placeholder 4">
            <a:extLst>
              <a:ext uri="{FF2B5EF4-FFF2-40B4-BE49-F238E27FC236}">
                <a16:creationId xmlns:a16="http://schemas.microsoft.com/office/drawing/2014/main" id="{7CC18C3F-01CA-9849-A061-28DD2224EE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0ACD17-4033-A24C-868F-57DCD7E71E3A}"/>
              </a:ext>
            </a:extLst>
          </p:cNvPr>
          <p:cNvSpPr>
            <a:spLocks noGrp="1"/>
          </p:cNvSpPr>
          <p:nvPr>
            <p:ph type="sldNum" sz="quarter" idx="12"/>
          </p:nvPr>
        </p:nvSpPr>
        <p:spPr/>
        <p:txBody>
          <a:bodyPr/>
          <a:lstStyle/>
          <a:p>
            <a:fld id="{659DF3EC-F0C2-8D42-A6FD-E4D71E786D76}" type="slidenum">
              <a:rPr lang="en-US" smtClean="0"/>
              <a:t>‹#›</a:t>
            </a:fld>
            <a:endParaRPr lang="en-US"/>
          </a:p>
        </p:txBody>
      </p:sp>
    </p:spTree>
    <p:extLst>
      <p:ext uri="{BB962C8B-B14F-4D97-AF65-F5344CB8AC3E}">
        <p14:creationId xmlns:p14="http://schemas.microsoft.com/office/powerpoint/2010/main" val="373528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C13F8-5AEE-A24D-B239-DBCDC0B2273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7C20A0C-725F-A644-989B-C349550422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CA42C8-86AB-7C46-B285-1CAB50DCE6CA}"/>
              </a:ext>
            </a:extLst>
          </p:cNvPr>
          <p:cNvSpPr>
            <a:spLocks noGrp="1"/>
          </p:cNvSpPr>
          <p:nvPr>
            <p:ph type="dt" sz="half" idx="10"/>
          </p:nvPr>
        </p:nvSpPr>
        <p:spPr/>
        <p:txBody>
          <a:bodyPr/>
          <a:lstStyle/>
          <a:p>
            <a:fld id="{99DF37DE-99BF-9448-B77C-73478D9AAE82}" type="datetimeFigureOut">
              <a:rPr lang="en-US" smtClean="0"/>
              <a:t>8/16/21</a:t>
            </a:fld>
            <a:endParaRPr lang="en-US"/>
          </a:p>
        </p:txBody>
      </p:sp>
      <p:sp>
        <p:nvSpPr>
          <p:cNvPr id="5" name="Footer Placeholder 4">
            <a:extLst>
              <a:ext uri="{FF2B5EF4-FFF2-40B4-BE49-F238E27FC236}">
                <a16:creationId xmlns:a16="http://schemas.microsoft.com/office/drawing/2014/main" id="{49FCD487-2105-BC44-B922-0F76585A69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1330D3-9602-D44C-A052-5B1672C54FC3}"/>
              </a:ext>
            </a:extLst>
          </p:cNvPr>
          <p:cNvSpPr>
            <a:spLocks noGrp="1"/>
          </p:cNvSpPr>
          <p:nvPr>
            <p:ph type="sldNum" sz="quarter" idx="12"/>
          </p:nvPr>
        </p:nvSpPr>
        <p:spPr/>
        <p:txBody>
          <a:bodyPr/>
          <a:lstStyle/>
          <a:p>
            <a:fld id="{659DF3EC-F0C2-8D42-A6FD-E4D71E786D76}" type="slidenum">
              <a:rPr lang="en-US" smtClean="0"/>
              <a:t>‹#›</a:t>
            </a:fld>
            <a:endParaRPr lang="en-US"/>
          </a:p>
        </p:txBody>
      </p:sp>
    </p:spTree>
    <p:extLst>
      <p:ext uri="{BB962C8B-B14F-4D97-AF65-F5344CB8AC3E}">
        <p14:creationId xmlns:p14="http://schemas.microsoft.com/office/powerpoint/2010/main" val="9909602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DA1A19A-2B68-2040-BA8D-BE03D452707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8B95844-304E-0347-A796-5BC7D66A7D5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9ADBC4-651D-BC47-9859-3B6A5F705ABF}"/>
              </a:ext>
            </a:extLst>
          </p:cNvPr>
          <p:cNvSpPr>
            <a:spLocks noGrp="1"/>
          </p:cNvSpPr>
          <p:nvPr>
            <p:ph type="dt" sz="half" idx="10"/>
          </p:nvPr>
        </p:nvSpPr>
        <p:spPr/>
        <p:txBody>
          <a:bodyPr/>
          <a:lstStyle/>
          <a:p>
            <a:fld id="{99DF37DE-99BF-9448-B77C-73478D9AAE82}" type="datetimeFigureOut">
              <a:rPr lang="en-US" smtClean="0"/>
              <a:t>8/16/21</a:t>
            </a:fld>
            <a:endParaRPr lang="en-US"/>
          </a:p>
        </p:txBody>
      </p:sp>
      <p:sp>
        <p:nvSpPr>
          <p:cNvPr id="5" name="Footer Placeholder 4">
            <a:extLst>
              <a:ext uri="{FF2B5EF4-FFF2-40B4-BE49-F238E27FC236}">
                <a16:creationId xmlns:a16="http://schemas.microsoft.com/office/drawing/2014/main" id="{27BCE4B5-CDB4-C14C-850F-733E75839A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75F270-16AF-D64C-A319-ADF2EC16EE5C}"/>
              </a:ext>
            </a:extLst>
          </p:cNvPr>
          <p:cNvSpPr>
            <a:spLocks noGrp="1"/>
          </p:cNvSpPr>
          <p:nvPr>
            <p:ph type="sldNum" sz="quarter" idx="12"/>
          </p:nvPr>
        </p:nvSpPr>
        <p:spPr/>
        <p:txBody>
          <a:bodyPr/>
          <a:lstStyle/>
          <a:p>
            <a:fld id="{659DF3EC-F0C2-8D42-A6FD-E4D71E786D76}" type="slidenum">
              <a:rPr lang="en-US" smtClean="0"/>
              <a:t>‹#›</a:t>
            </a:fld>
            <a:endParaRPr lang="en-US"/>
          </a:p>
        </p:txBody>
      </p:sp>
    </p:spTree>
    <p:extLst>
      <p:ext uri="{BB962C8B-B14F-4D97-AF65-F5344CB8AC3E}">
        <p14:creationId xmlns:p14="http://schemas.microsoft.com/office/powerpoint/2010/main" val="6989034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12B8D-6BB7-764B-BE6A-A0892FE0138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D4AFE6A-BBC7-DF44-AC17-75D84058A2B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EE499A-BC86-8A49-9431-B514AED13381}"/>
              </a:ext>
            </a:extLst>
          </p:cNvPr>
          <p:cNvSpPr>
            <a:spLocks noGrp="1"/>
          </p:cNvSpPr>
          <p:nvPr>
            <p:ph type="dt" sz="half" idx="10"/>
          </p:nvPr>
        </p:nvSpPr>
        <p:spPr/>
        <p:txBody>
          <a:bodyPr/>
          <a:lstStyle/>
          <a:p>
            <a:fld id="{99DF37DE-99BF-9448-B77C-73478D9AAE82}" type="datetimeFigureOut">
              <a:rPr lang="en-US" smtClean="0"/>
              <a:t>8/16/21</a:t>
            </a:fld>
            <a:endParaRPr lang="en-US"/>
          </a:p>
        </p:txBody>
      </p:sp>
      <p:sp>
        <p:nvSpPr>
          <p:cNvPr id="5" name="Footer Placeholder 4">
            <a:extLst>
              <a:ext uri="{FF2B5EF4-FFF2-40B4-BE49-F238E27FC236}">
                <a16:creationId xmlns:a16="http://schemas.microsoft.com/office/drawing/2014/main" id="{0B64DCF0-7796-9146-AFCE-B5B3A4D9E1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B49A84-B317-5646-A621-645B5687F76A}"/>
              </a:ext>
            </a:extLst>
          </p:cNvPr>
          <p:cNvSpPr>
            <a:spLocks noGrp="1"/>
          </p:cNvSpPr>
          <p:nvPr>
            <p:ph type="sldNum" sz="quarter" idx="12"/>
          </p:nvPr>
        </p:nvSpPr>
        <p:spPr/>
        <p:txBody>
          <a:bodyPr/>
          <a:lstStyle/>
          <a:p>
            <a:fld id="{659DF3EC-F0C2-8D42-A6FD-E4D71E786D76}" type="slidenum">
              <a:rPr lang="en-US" smtClean="0"/>
              <a:t>‹#›</a:t>
            </a:fld>
            <a:endParaRPr lang="en-US"/>
          </a:p>
        </p:txBody>
      </p:sp>
    </p:spTree>
    <p:extLst>
      <p:ext uri="{BB962C8B-B14F-4D97-AF65-F5344CB8AC3E}">
        <p14:creationId xmlns:p14="http://schemas.microsoft.com/office/powerpoint/2010/main" val="31334640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B24EA-1DB0-3947-88EB-333A5F191B6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ED4C8D7-9735-7348-B91C-7F3C963DAD0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0155B5E-B28C-AD4B-824C-3F96116DAB87}"/>
              </a:ext>
            </a:extLst>
          </p:cNvPr>
          <p:cNvSpPr>
            <a:spLocks noGrp="1"/>
          </p:cNvSpPr>
          <p:nvPr>
            <p:ph type="dt" sz="half" idx="10"/>
          </p:nvPr>
        </p:nvSpPr>
        <p:spPr/>
        <p:txBody>
          <a:bodyPr/>
          <a:lstStyle/>
          <a:p>
            <a:fld id="{99DF37DE-99BF-9448-B77C-73478D9AAE82}" type="datetimeFigureOut">
              <a:rPr lang="en-US" smtClean="0"/>
              <a:t>8/16/21</a:t>
            </a:fld>
            <a:endParaRPr lang="en-US"/>
          </a:p>
        </p:txBody>
      </p:sp>
      <p:sp>
        <p:nvSpPr>
          <p:cNvPr id="5" name="Footer Placeholder 4">
            <a:extLst>
              <a:ext uri="{FF2B5EF4-FFF2-40B4-BE49-F238E27FC236}">
                <a16:creationId xmlns:a16="http://schemas.microsoft.com/office/drawing/2014/main" id="{8D2C8934-C47C-F444-9394-3B73F511A6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186DE5-E98E-C142-822E-2C66FA74050B}"/>
              </a:ext>
            </a:extLst>
          </p:cNvPr>
          <p:cNvSpPr>
            <a:spLocks noGrp="1"/>
          </p:cNvSpPr>
          <p:nvPr>
            <p:ph type="sldNum" sz="quarter" idx="12"/>
          </p:nvPr>
        </p:nvSpPr>
        <p:spPr/>
        <p:txBody>
          <a:bodyPr/>
          <a:lstStyle/>
          <a:p>
            <a:fld id="{659DF3EC-F0C2-8D42-A6FD-E4D71E786D76}" type="slidenum">
              <a:rPr lang="en-US" smtClean="0"/>
              <a:t>‹#›</a:t>
            </a:fld>
            <a:endParaRPr lang="en-US"/>
          </a:p>
        </p:txBody>
      </p:sp>
    </p:spTree>
    <p:extLst>
      <p:ext uri="{BB962C8B-B14F-4D97-AF65-F5344CB8AC3E}">
        <p14:creationId xmlns:p14="http://schemas.microsoft.com/office/powerpoint/2010/main" val="2144148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B0EFE-44DF-CC4F-B573-A0837486608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9DE902-F22F-6346-AE1A-509B3B15330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810785B-4D8F-5544-AC41-E34A7041626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6EF44B9-029D-FB4B-99FD-175EAAD0CEEA}"/>
              </a:ext>
            </a:extLst>
          </p:cNvPr>
          <p:cNvSpPr>
            <a:spLocks noGrp="1"/>
          </p:cNvSpPr>
          <p:nvPr>
            <p:ph type="dt" sz="half" idx="10"/>
          </p:nvPr>
        </p:nvSpPr>
        <p:spPr/>
        <p:txBody>
          <a:bodyPr/>
          <a:lstStyle/>
          <a:p>
            <a:fld id="{99DF37DE-99BF-9448-B77C-73478D9AAE82}" type="datetimeFigureOut">
              <a:rPr lang="en-US" smtClean="0"/>
              <a:t>8/16/21</a:t>
            </a:fld>
            <a:endParaRPr lang="en-US"/>
          </a:p>
        </p:txBody>
      </p:sp>
      <p:sp>
        <p:nvSpPr>
          <p:cNvPr id="6" name="Footer Placeholder 5">
            <a:extLst>
              <a:ext uri="{FF2B5EF4-FFF2-40B4-BE49-F238E27FC236}">
                <a16:creationId xmlns:a16="http://schemas.microsoft.com/office/drawing/2014/main" id="{FE676990-49FE-CD44-88D0-6FAE5D7306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ACAEB7-8CE3-0D4C-9C3A-4B1DDC979FF4}"/>
              </a:ext>
            </a:extLst>
          </p:cNvPr>
          <p:cNvSpPr>
            <a:spLocks noGrp="1"/>
          </p:cNvSpPr>
          <p:nvPr>
            <p:ph type="sldNum" sz="quarter" idx="12"/>
          </p:nvPr>
        </p:nvSpPr>
        <p:spPr/>
        <p:txBody>
          <a:bodyPr/>
          <a:lstStyle/>
          <a:p>
            <a:fld id="{659DF3EC-F0C2-8D42-A6FD-E4D71E786D76}" type="slidenum">
              <a:rPr lang="en-US" smtClean="0"/>
              <a:t>‹#›</a:t>
            </a:fld>
            <a:endParaRPr lang="en-US"/>
          </a:p>
        </p:txBody>
      </p:sp>
    </p:spTree>
    <p:extLst>
      <p:ext uri="{BB962C8B-B14F-4D97-AF65-F5344CB8AC3E}">
        <p14:creationId xmlns:p14="http://schemas.microsoft.com/office/powerpoint/2010/main" val="109804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4529F-5F86-194A-95DE-A294C41CD19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56E0BC2-4A4F-5F4F-9747-DFA60E52726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740BF88-F578-0A40-B800-4FDBFF7D408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4AA7A2D-5A22-E045-9896-3EFCE1B2A98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47B0474-92E4-7246-B1A1-2ECFA320FE7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935380F-1B73-9049-B2D7-1169821B4DE6}"/>
              </a:ext>
            </a:extLst>
          </p:cNvPr>
          <p:cNvSpPr>
            <a:spLocks noGrp="1"/>
          </p:cNvSpPr>
          <p:nvPr>
            <p:ph type="dt" sz="half" idx="10"/>
          </p:nvPr>
        </p:nvSpPr>
        <p:spPr/>
        <p:txBody>
          <a:bodyPr/>
          <a:lstStyle/>
          <a:p>
            <a:fld id="{99DF37DE-99BF-9448-B77C-73478D9AAE82}" type="datetimeFigureOut">
              <a:rPr lang="en-US" smtClean="0"/>
              <a:t>8/16/21</a:t>
            </a:fld>
            <a:endParaRPr lang="en-US"/>
          </a:p>
        </p:txBody>
      </p:sp>
      <p:sp>
        <p:nvSpPr>
          <p:cNvPr id="8" name="Footer Placeholder 7">
            <a:extLst>
              <a:ext uri="{FF2B5EF4-FFF2-40B4-BE49-F238E27FC236}">
                <a16:creationId xmlns:a16="http://schemas.microsoft.com/office/drawing/2014/main" id="{24E4D69D-342A-644C-9AD4-FB5AC87BD21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AB1187A-1DA0-E44C-9F72-493E9B2018AA}"/>
              </a:ext>
            </a:extLst>
          </p:cNvPr>
          <p:cNvSpPr>
            <a:spLocks noGrp="1"/>
          </p:cNvSpPr>
          <p:nvPr>
            <p:ph type="sldNum" sz="quarter" idx="12"/>
          </p:nvPr>
        </p:nvSpPr>
        <p:spPr/>
        <p:txBody>
          <a:bodyPr/>
          <a:lstStyle/>
          <a:p>
            <a:fld id="{659DF3EC-F0C2-8D42-A6FD-E4D71E786D76}" type="slidenum">
              <a:rPr lang="en-US" smtClean="0"/>
              <a:t>‹#›</a:t>
            </a:fld>
            <a:endParaRPr lang="en-US"/>
          </a:p>
        </p:txBody>
      </p:sp>
    </p:spTree>
    <p:extLst>
      <p:ext uri="{BB962C8B-B14F-4D97-AF65-F5344CB8AC3E}">
        <p14:creationId xmlns:p14="http://schemas.microsoft.com/office/powerpoint/2010/main" val="1773833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5591F-56F9-EB4E-856E-72FACC3115D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9A15706-7D81-C047-98EE-2BB9C5985264}"/>
              </a:ext>
            </a:extLst>
          </p:cNvPr>
          <p:cNvSpPr>
            <a:spLocks noGrp="1"/>
          </p:cNvSpPr>
          <p:nvPr>
            <p:ph type="dt" sz="half" idx="10"/>
          </p:nvPr>
        </p:nvSpPr>
        <p:spPr/>
        <p:txBody>
          <a:bodyPr/>
          <a:lstStyle/>
          <a:p>
            <a:fld id="{99DF37DE-99BF-9448-B77C-73478D9AAE82}" type="datetimeFigureOut">
              <a:rPr lang="en-US" smtClean="0"/>
              <a:t>8/16/21</a:t>
            </a:fld>
            <a:endParaRPr lang="en-US"/>
          </a:p>
        </p:txBody>
      </p:sp>
      <p:sp>
        <p:nvSpPr>
          <p:cNvPr id="4" name="Footer Placeholder 3">
            <a:extLst>
              <a:ext uri="{FF2B5EF4-FFF2-40B4-BE49-F238E27FC236}">
                <a16:creationId xmlns:a16="http://schemas.microsoft.com/office/drawing/2014/main" id="{8482B1EA-31AD-7B44-9153-0BB70215303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C721108-6184-614E-A494-CAE1B89C6528}"/>
              </a:ext>
            </a:extLst>
          </p:cNvPr>
          <p:cNvSpPr>
            <a:spLocks noGrp="1"/>
          </p:cNvSpPr>
          <p:nvPr>
            <p:ph type="sldNum" sz="quarter" idx="12"/>
          </p:nvPr>
        </p:nvSpPr>
        <p:spPr/>
        <p:txBody>
          <a:bodyPr/>
          <a:lstStyle/>
          <a:p>
            <a:fld id="{659DF3EC-F0C2-8D42-A6FD-E4D71E786D76}" type="slidenum">
              <a:rPr lang="en-US" smtClean="0"/>
              <a:t>‹#›</a:t>
            </a:fld>
            <a:endParaRPr lang="en-US"/>
          </a:p>
        </p:txBody>
      </p:sp>
    </p:spTree>
    <p:extLst>
      <p:ext uri="{BB962C8B-B14F-4D97-AF65-F5344CB8AC3E}">
        <p14:creationId xmlns:p14="http://schemas.microsoft.com/office/powerpoint/2010/main" val="33882414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3F88BFF-44B9-5043-B287-282BDC999FDA}"/>
              </a:ext>
            </a:extLst>
          </p:cNvPr>
          <p:cNvSpPr>
            <a:spLocks noGrp="1"/>
          </p:cNvSpPr>
          <p:nvPr>
            <p:ph type="dt" sz="half" idx="10"/>
          </p:nvPr>
        </p:nvSpPr>
        <p:spPr/>
        <p:txBody>
          <a:bodyPr/>
          <a:lstStyle/>
          <a:p>
            <a:fld id="{99DF37DE-99BF-9448-B77C-73478D9AAE82}" type="datetimeFigureOut">
              <a:rPr lang="en-US" smtClean="0"/>
              <a:t>8/16/21</a:t>
            </a:fld>
            <a:endParaRPr lang="en-US"/>
          </a:p>
        </p:txBody>
      </p:sp>
      <p:sp>
        <p:nvSpPr>
          <p:cNvPr id="3" name="Footer Placeholder 2">
            <a:extLst>
              <a:ext uri="{FF2B5EF4-FFF2-40B4-BE49-F238E27FC236}">
                <a16:creationId xmlns:a16="http://schemas.microsoft.com/office/drawing/2014/main" id="{128E52E5-DEBE-0D44-B401-81D20A81F0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04052BE-ADAC-524F-BE5C-B8ACA62A0F2A}"/>
              </a:ext>
            </a:extLst>
          </p:cNvPr>
          <p:cNvSpPr>
            <a:spLocks noGrp="1"/>
          </p:cNvSpPr>
          <p:nvPr>
            <p:ph type="sldNum" sz="quarter" idx="12"/>
          </p:nvPr>
        </p:nvSpPr>
        <p:spPr/>
        <p:txBody>
          <a:bodyPr/>
          <a:lstStyle/>
          <a:p>
            <a:fld id="{659DF3EC-F0C2-8D42-A6FD-E4D71E786D76}" type="slidenum">
              <a:rPr lang="en-US" smtClean="0"/>
              <a:t>‹#›</a:t>
            </a:fld>
            <a:endParaRPr lang="en-US"/>
          </a:p>
        </p:txBody>
      </p:sp>
    </p:spTree>
    <p:extLst>
      <p:ext uri="{BB962C8B-B14F-4D97-AF65-F5344CB8AC3E}">
        <p14:creationId xmlns:p14="http://schemas.microsoft.com/office/powerpoint/2010/main" val="14030256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9168E-E482-004A-B5B4-478B9E7E65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7C16357-9772-924A-A35A-35C2D4689E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B2ED504-B095-4744-9604-ACFD02A77C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D6E4C51-26E0-1842-A176-ACC0D3B0847A}"/>
              </a:ext>
            </a:extLst>
          </p:cNvPr>
          <p:cNvSpPr>
            <a:spLocks noGrp="1"/>
          </p:cNvSpPr>
          <p:nvPr>
            <p:ph type="dt" sz="half" idx="10"/>
          </p:nvPr>
        </p:nvSpPr>
        <p:spPr/>
        <p:txBody>
          <a:bodyPr/>
          <a:lstStyle/>
          <a:p>
            <a:fld id="{99DF37DE-99BF-9448-B77C-73478D9AAE82}" type="datetimeFigureOut">
              <a:rPr lang="en-US" smtClean="0"/>
              <a:t>8/16/21</a:t>
            </a:fld>
            <a:endParaRPr lang="en-US"/>
          </a:p>
        </p:txBody>
      </p:sp>
      <p:sp>
        <p:nvSpPr>
          <p:cNvPr id="6" name="Footer Placeholder 5">
            <a:extLst>
              <a:ext uri="{FF2B5EF4-FFF2-40B4-BE49-F238E27FC236}">
                <a16:creationId xmlns:a16="http://schemas.microsoft.com/office/drawing/2014/main" id="{EA9738AC-21E9-0444-AB22-110A773368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4BE4504-7C6F-424F-A524-90F29D675E86}"/>
              </a:ext>
            </a:extLst>
          </p:cNvPr>
          <p:cNvSpPr>
            <a:spLocks noGrp="1"/>
          </p:cNvSpPr>
          <p:nvPr>
            <p:ph type="sldNum" sz="quarter" idx="12"/>
          </p:nvPr>
        </p:nvSpPr>
        <p:spPr/>
        <p:txBody>
          <a:bodyPr/>
          <a:lstStyle/>
          <a:p>
            <a:fld id="{659DF3EC-F0C2-8D42-A6FD-E4D71E786D76}" type="slidenum">
              <a:rPr lang="en-US" smtClean="0"/>
              <a:t>‹#›</a:t>
            </a:fld>
            <a:endParaRPr lang="en-US"/>
          </a:p>
        </p:txBody>
      </p:sp>
    </p:spTree>
    <p:extLst>
      <p:ext uri="{BB962C8B-B14F-4D97-AF65-F5344CB8AC3E}">
        <p14:creationId xmlns:p14="http://schemas.microsoft.com/office/powerpoint/2010/main" val="1815087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B9FFB-65AB-1540-B397-27556953555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B64480E-4DCB-6E41-9E2D-6F1DA3F27CF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1A9BBE3-6FDB-B640-AB99-256307AC36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33D6ACD-A144-8247-9ED0-E0F28E45F444}"/>
              </a:ext>
            </a:extLst>
          </p:cNvPr>
          <p:cNvSpPr>
            <a:spLocks noGrp="1"/>
          </p:cNvSpPr>
          <p:nvPr>
            <p:ph type="dt" sz="half" idx="10"/>
          </p:nvPr>
        </p:nvSpPr>
        <p:spPr/>
        <p:txBody>
          <a:bodyPr/>
          <a:lstStyle/>
          <a:p>
            <a:fld id="{99DF37DE-99BF-9448-B77C-73478D9AAE82}" type="datetimeFigureOut">
              <a:rPr lang="en-US" smtClean="0"/>
              <a:t>8/16/21</a:t>
            </a:fld>
            <a:endParaRPr lang="en-US"/>
          </a:p>
        </p:txBody>
      </p:sp>
      <p:sp>
        <p:nvSpPr>
          <p:cNvPr id="6" name="Footer Placeholder 5">
            <a:extLst>
              <a:ext uri="{FF2B5EF4-FFF2-40B4-BE49-F238E27FC236}">
                <a16:creationId xmlns:a16="http://schemas.microsoft.com/office/drawing/2014/main" id="{9CFCEFE3-D6CB-314C-B156-63B159A7B1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E5E21D-FA4D-6642-BAF3-BA23E39FA850}"/>
              </a:ext>
            </a:extLst>
          </p:cNvPr>
          <p:cNvSpPr>
            <a:spLocks noGrp="1"/>
          </p:cNvSpPr>
          <p:nvPr>
            <p:ph type="sldNum" sz="quarter" idx="12"/>
          </p:nvPr>
        </p:nvSpPr>
        <p:spPr/>
        <p:txBody>
          <a:bodyPr/>
          <a:lstStyle/>
          <a:p>
            <a:fld id="{659DF3EC-F0C2-8D42-A6FD-E4D71E786D76}" type="slidenum">
              <a:rPr lang="en-US" smtClean="0"/>
              <a:t>‹#›</a:t>
            </a:fld>
            <a:endParaRPr lang="en-US"/>
          </a:p>
        </p:txBody>
      </p:sp>
    </p:spTree>
    <p:extLst>
      <p:ext uri="{BB962C8B-B14F-4D97-AF65-F5344CB8AC3E}">
        <p14:creationId xmlns:p14="http://schemas.microsoft.com/office/powerpoint/2010/main" val="40839652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4A63FDA-2628-5C4A-BB34-6B4DBA7C2D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B555467-711A-1C4A-BC25-BA9B5EE56C1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E897CC-59CC-534E-A851-88116BCBD2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DF37DE-99BF-9448-B77C-73478D9AAE82}" type="datetimeFigureOut">
              <a:rPr lang="en-US" smtClean="0"/>
              <a:t>8/16/21</a:t>
            </a:fld>
            <a:endParaRPr lang="en-US"/>
          </a:p>
        </p:txBody>
      </p:sp>
      <p:sp>
        <p:nvSpPr>
          <p:cNvPr id="5" name="Footer Placeholder 4">
            <a:extLst>
              <a:ext uri="{FF2B5EF4-FFF2-40B4-BE49-F238E27FC236}">
                <a16:creationId xmlns:a16="http://schemas.microsoft.com/office/drawing/2014/main" id="{78FC3CB1-BE21-9C46-B919-52DD60D58F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D8CA0C0-4FFD-E647-8A0E-DE7B6DDCC1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9DF3EC-F0C2-8D42-A6FD-E4D71E786D76}" type="slidenum">
              <a:rPr lang="en-US" smtClean="0"/>
              <a:t>‹#›</a:t>
            </a:fld>
            <a:endParaRPr lang="en-US"/>
          </a:p>
        </p:txBody>
      </p:sp>
    </p:spTree>
    <p:extLst>
      <p:ext uri="{BB962C8B-B14F-4D97-AF65-F5344CB8AC3E}">
        <p14:creationId xmlns:p14="http://schemas.microsoft.com/office/powerpoint/2010/main" val="19808789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canons.sog.unc.edu/the-american-rescue-plan-act-employers-who-voluntarily-extend-ffcra-leave-may-be-eligible-for-substantial-employment-tax-credits/"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hyperlink" Target="https://canons.sog.unc.edu/american-rescue-plan-act-of-2021-arp-local-government-expenditures-of-arp-funds-for-general-government-purposes/" TargetMode="Externa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2" Type="http://schemas.openxmlformats.org/officeDocument/2006/relationships/hyperlink" Target="https://canons.sog.unc.edu/american-rescue-plan-act-of-2021-arp-us-treasurys-reporting-requirements-and-deadlines/"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10">
            <a:extLst>
              <a:ext uri="{FF2B5EF4-FFF2-40B4-BE49-F238E27FC236}">
                <a16:creationId xmlns:a16="http://schemas.microsoft.com/office/drawing/2014/main" id="{58F59C58-4C78-8549-A985-955739BD88EE}"/>
              </a:ext>
            </a:extLst>
          </p:cNvPr>
          <p:cNvPicPr>
            <a:picLocks noChangeAspect="1" noChangeArrowheads="1"/>
          </p:cNvPicPr>
          <p:nvPr/>
        </p:nvPicPr>
        <p:blipFill rotWithShape="1">
          <a:blip r:embed="rId2">
            <a:alphaModFix amt="50000"/>
            <a:extLst>
              <a:ext uri="{28A0092B-C50C-407E-A947-70E740481C1C}">
                <a14:useLocalDpi xmlns:a14="http://schemas.microsoft.com/office/drawing/2010/main"/>
              </a:ext>
            </a:extLst>
          </a:blip>
          <a:srcRect/>
          <a:stretch/>
        </p:blipFill>
        <p:spPr bwMode="auto">
          <a:xfrm>
            <a:off x="20" y="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F7CF11B9-9B41-094A-BBF8-D91460D010E1}"/>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algn="ctr"/>
            <a:r>
              <a:rPr lang="en-US" dirty="0">
                <a:solidFill>
                  <a:srgbClr val="FFFFFF"/>
                </a:solidFill>
              </a:rPr>
              <a:t>American Rescue Plan Act Weekly Office Hours</a:t>
            </a:r>
          </a:p>
        </p:txBody>
      </p:sp>
    </p:spTree>
    <p:extLst>
      <p:ext uri="{BB962C8B-B14F-4D97-AF65-F5344CB8AC3E}">
        <p14:creationId xmlns:p14="http://schemas.microsoft.com/office/powerpoint/2010/main" val="356455217"/>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7DF61-247A-F842-82C7-BB3813CDC28B}"/>
              </a:ext>
            </a:extLst>
          </p:cNvPr>
          <p:cNvSpPr>
            <a:spLocks noGrp="1"/>
          </p:cNvSpPr>
          <p:nvPr>
            <p:ph type="title"/>
          </p:nvPr>
        </p:nvSpPr>
        <p:spPr/>
        <p:txBody>
          <a:bodyPr/>
          <a:lstStyle/>
          <a:p>
            <a:r>
              <a:rPr lang="en-US" dirty="0"/>
              <a:t>Budgeting ARP Funds</a:t>
            </a:r>
          </a:p>
        </p:txBody>
      </p:sp>
      <p:graphicFrame>
        <p:nvGraphicFramePr>
          <p:cNvPr id="4" name="Table 4">
            <a:extLst>
              <a:ext uri="{FF2B5EF4-FFF2-40B4-BE49-F238E27FC236}">
                <a16:creationId xmlns:a16="http://schemas.microsoft.com/office/drawing/2014/main" id="{94EC87D1-F2BF-2B43-B1A2-8820E54CCD32}"/>
              </a:ext>
            </a:extLst>
          </p:cNvPr>
          <p:cNvGraphicFramePr>
            <a:graphicFrameLocks noGrp="1"/>
          </p:cNvGraphicFramePr>
          <p:nvPr>
            <p:ph idx="1"/>
          </p:nvPr>
        </p:nvGraphicFramePr>
        <p:xfrm>
          <a:off x="838200" y="3350045"/>
          <a:ext cx="10700535" cy="2772287"/>
        </p:xfrm>
        <a:graphic>
          <a:graphicData uri="http://schemas.openxmlformats.org/drawingml/2006/table">
            <a:tbl>
              <a:tblPr firstRow="1" bandRow="1">
                <a:tableStyleId>{5C22544A-7EE6-4342-B048-85BDC9FD1C3A}</a:tableStyleId>
              </a:tblPr>
              <a:tblGrid>
                <a:gridCol w="3566845">
                  <a:extLst>
                    <a:ext uri="{9D8B030D-6E8A-4147-A177-3AD203B41FA5}">
                      <a16:colId xmlns:a16="http://schemas.microsoft.com/office/drawing/2014/main" val="2999630100"/>
                    </a:ext>
                  </a:extLst>
                </a:gridCol>
                <a:gridCol w="3566845">
                  <a:extLst>
                    <a:ext uri="{9D8B030D-6E8A-4147-A177-3AD203B41FA5}">
                      <a16:colId xmlns:a16="http://schemas.microsoft.com/office/drawing/2014/main" val="643660769"/>
                    </a:ext>
                  </a:extLst>
                </a:gridCol>
                <a:gridCol w="3566845">
                  <a:extLst>
                    <a:ext uri="{9D8B030D-6E8A-4147-A177-3AD203B41FA5}">
                      <a16:colId xmlns:a16="http://schemas.microsoft.com/office/drawing/2014/main" val="455437445"/>
                    </a:ext>
                  </a:extLst>
                </a:gridCol>
              </a:tblGrid>
              <a:tr h="789593">
                <a:tc>
                  <a:txBody>
                    <a:bodyPr/>
                    <a:lstStyle/>
                    <a:p>
                      <a:pPr algn="ctr"/>
                      <a:r>
                        <a:rPr lang="en-US" sz="2400" dirty="0"/>
                        <a:t>Annual Budget Ordinance</a:t>
                      </a:r>
                    </a:p>
                  </a:txBody>
                  <a:tcPr/>
                </a:tc>
                <a:tc>
                  <a:txBody>
                    <a:bodyPr/>
                    <a:lstStyle/>
                    <a:p>
                      <a:pPr algn="ctr"/>
                      <a:r>
                        <a:rPr lang="en-US" sz="2400" dirty="0"/>
                        <a:t>Grant Project Ordinance</a:t>
                      </a:r>
                    </a:p>
                  </a:txBody>
                  <a:tcPr/>
                </a:tc>
                <a:tc>
                  <a:txBody>
                    <a:bodyPr/>
                    <a:lstStyle/>
                    <a:p>
                      <a:pPr algn="ctr"/>
                      <a:r>
                        <a:rPr lang="en-US" sz="2400" dirty="0"/>
                        <a:t>Project Ordinance</a:t>
                      </a:r>
                    </a:p>
                  </a:txBody>
                  <a:tcPr/>
                </a:tc>
                <a:extLst>
                  <a:ext uri="{0D108BD9-81ED-4DB2-BD59-A6C34878D82A}">
                    <a16:rowId xmlns:a16="http://schemas.microsoft.com/office/drawing/2014/main" val="3703339778"/>
                  </a:ext>
                </a:extLst>
              </a:tr>
              <a:tr h="1193101">
                <a:tc>
                  <a:txBody>
                    <a:bodyPr/>
                    <a:lstStyle/>
                    <a:p>
                      <a:r>
                        <a:rPr lang="en-US" sz="2400" dirty="0"/>
                        <a:t>Special Revenue Fund</a:t>
                      </a:r>
                    </a:p>
                  </a:txBody>
                  <a:tcPr/>
                </a:tc>
                <a:tc>
                  <a:txBody>
                    <a:bodyPr/>
                    <a:lstStyle/>
                    <a:p>
                      <a:r>
                        <a:rPr lang="en-US" sz="2400" dirty="0"/>
                        <a:t>For Operating or Capital </a:t>
                      </a:r>
                    </a:p>
                  </a:txBody>
                  <a:tcPr/>
                </a:tc>
                <a:tc>
                  <a:txBody>
                    <a:bodyPr/>
                    <a:lstStyle/>
                    <a:p>
                      <a:r>
                        <a:rPr lang="en-US" sz="2400" dirty="0"/>
                        <a:t>For Specific Capital Projects</a:t>
                      </a:r>
                    </a:p>
                  </a:txBody>
                  <a:tcPr/>
                </a:tc>
                <a:extLst>
                  <a:ext uri="{0D108BD9-81ED-4DB2-BD59-A6C34878D82A}">
                    <a16:rowId xmlns:a16="http://schemas.microsoft.com/office/drawing/2014/main" val="577946530"/>
                  </a:ext>
                </a:extLst>
              </a:tr>
              <a:tr h="789593">
                <a:tc>
                  <a:txBody>
                    <a:bodyPr/>
                    <a:lstStyle/>
                    <a:p>
                      <a:r>
                        <a:rPr lang="en-US" sz="2400" dirty="0"/>
                        <a:t>Enterprise Fund</a:t>
                      </a:r>
                    </a:p>
                  </a:txBody>
                  <a:tcPr/>
                </a:tc>
                <a:tc>
                  <a:txBody>
                    <a:bodyPr/>
                    <a:lstStyle/>
                    <a:p>
                      <a:endParaRPr lang="en-US" sz="2400" dirty="0"/>
                    </a:p>
                  </a:txBody>
                  <a:tcPr/>
                </a:tc>
                <a:tc>
                  <a:txBody>
                    <a:bodyPr/>
                    <a:lstStyle/>
                    <a:p>
                      <a:endParaRPr lang="en-US" sz="2400" dirty="0"/>
                    </a:p>
                  </a:txBody>
                  <a:tcPr/>
                </a:tc>
                <a:extLst>
                  <a:ext uri="{0D108BD9-81ED-4DB2-BD59-A6C34878D82A}">
                    <a16:rowId xmlns:a16="http://schemas.microsoft.com/office/drawing/2014/main" val="949098611"/>
                  </a:ext>
                </a:extLst>
              </a:tr>
            </a:tbl>
          </a:graphicData>
        </a:graphic>
      </p:graphicFrame>
      <p:pic>
        <p:nvPicPr>
          <p:cNvPr id="4098" name="Picture 2">
            <a:extLst>
              <a:ext uri="{FF2B5EF4-FFF2-40B4-BE49-F238E27FC236}">
                <a16:creationId xmlns:a16="http://schemas.microsoft.com/office/drawing/2014/main" id="{6D7F4881-0085-8443-AE2A-58B31B2B0110}"/>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734046" y="1284622"/>
            <a:ext cx="2723908" cy="1769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70964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1C3C5B5-5AA4-764E-B89C-93A78B29FD68}"/>
              </a:ext>
            </a:extLst>
          </p:cNvPr>
          <p:cNvSpPr>
            <a:spLocks noGrp="1"/>
          </p:cNvSpPr>
          <p:nvPr>
            <p:ph type="title"/>
          </p:nvPr>
        </p:nvSpPr>
        <p:spPr>
          <a:xfrm>
            <a:off x="640080" y="325369"/>
            <a:ext cx="4368602" cy="1956841"/>
          </a:xfrm>
        </p:spPr>
        <p:txBody>
          <a:bodyPr anchor="b">
            <a:normAutofit/>
          </a:bodyPr>
          <a:lstStyle/>
          <a:p>
            <a:r>
              <a:rPr lang="en-US" sz="5400"/>
              <a:t>Accounting for ARP Funds</a:t>
            </a:r>
          </a:p>
        </p:txBody>
      </p:sp>
      <p:sp>
        <p:nvSpPr>
          <p:cNvPr id="7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5C68DCE-1BD1-434C-80EE-D306B340DC20}"/>
              </a:ext>
            </a:extLst>
          </p:cNvPr>
          <p:cNvSpPr>
            <a:spLocks noGrp="1"/>
          </p:cNvSpPr>
          <p:nvPr>
            <p:ph idx="1"/>
          </p:nvPr>
        </p:nvSpPr>
        <p:spPr>
          <a:xfrm>
            <a:off x="640080" y="2872899"/>
            <a:ext cx="4243589" cy="3320668"/>
          </a:xfrm>
        </p:spPr>
        <p:txBody>
          <a:bodyPr>
            <a:normAutofit/>
          </a:bodyPr>
          <a:lstStyle/>
          <a:p>
            <a:r>
              <a:rPr lang="en-US" sz="2200"/>
              <a:t>Special revenue fund</a:t>
            </a:r>
          </a:p>
          <a:p>
            <a:r>
              <a:rPr lang="en-US" sz="2200"/>
              <a:t>Do not co-mingle with CARES Act or other funds</a:t>
            </a:r>
          </a:p>
        </p:txBody>
      </p:sp>
      <p:pic>
        <p:nvPicPr>
          <p:cNvPr id="1026" name="Picture 2">
            <a:extLst>
              <a:ext uri="{FF2B5EF4-FFF2-40B4-BE49-F238E27FC236}">
                <a16:creationId xmlns:a16="http://schemas.microsoft.com/office/drawing/2014/main" id="{8701C49B-5E52-0647-89C4-EC112C5A82D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975" r="29616" b="-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23464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1661CD6-C194-5943-93B9-99EEC44283C0}"/>
              </a:ext>
            </a:extLst>
          </p:cNvPr>
          <p:cNvSpPr>
            <a:spLocks noGrp="1"/>
          </p:cNvSpPr>
          <p:nvPr>
            <p:ph type="title"/>
          </p:nvPr>
        </p:nvSpPr>
        <p:spPr>
          <a:xfrm>
            <a:off x="640080" y="325369"/>
            <a:ext cx="4368602" cy="1956841"/>
          </a:xfrm>
        </p:spPr>
        <p:txBody>
          <a:bodyPr anchor="b">
            <a:normAutofit/>
          </a:bodyPr>
          <a:lstStyle/>
          <a:p>
            <a:r>
              <a:rPr lang="en-US" sz="5400" dirty="0"/>
              <a:t>Investing ARP Funds</a:t>
            </a:r>
          </a:p>
        </p:txBody>
      </p:sp>
      <p:sp>
        <p:nvSpPr>
          <p:cNvPr id="7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53F1DC3-0A87-654B-B835-CAAA1DFE43AA}"/>
              </a:ext>
            </a:extLst>
          </p:cNvPr>
          <p:cNvSpPr>
            <a:spLocks noGrp="1"/>
          </p:cNvSpPr>
          <p:nvPr>
            <p:ph idx="1"/>
          </p:nvPr>
        </p:nvSpPr>
        <p:spPr>
          <a:xfrm>
            <a:off x="640080" y="2872899"/>
            <a:ext cx="4243589" cy="3320668"/>
          </a:xfrm>
        </p:spPr>
        <p:txBody>
          <a:bodyPr>
            <a:normAutofit/>
          </a:bodyPr>
          <a:lstStyle/>
          <a:p>
            <a:r>
              <a:rPr lang="en-US" sz="2000" dirty="0"/>
              <a:t>MAY Co-mingle with other local government funds for investment purposes.</a:t>
            </a:r>
          </a:p>
          <a:p>
            <a:r>
              <a:rPr lang="en-US" sz="2000" dirty="0"/>
              <a:t>MAY INVEST ONLY in accordance with G.S. 159-30.</a:t>
            </a:r>
          </a:p>
          <a:p>
            <a:r>
              <a:rPr lang="en-US" sz="2000" dirty="0"/>
              <a:t>MUST PROPORTIONATELY ALLOCATE investment proceeds by fund.</a:t>
            </a:r>
          </a:p>
          <a:p>
            <a:r>
              <a:rPr lang="en-US" sz="2000" dirty="0"/>
              <a:t>MAY USE investment proceeds from ARPA funds for any public purpose authorized by state law. </a:t>
            </a:r>
          </a:p>
        </p:txBody>
      </p:sp>
      <p:pic>
        <p:nvPicPr>
          <p:cNvPr id="3074" name="Picture 2">
            <a:extLst>
              <a:ext uri="{FF2B5EF4-FFF2-40B4-BE49-F238E27FC236}">
                <a16:creationId xmlns:a16="http://schemas.microsoft.com/office/drawing/2014/main" id="{01268EA3-1ACC-1547-9A1E-2789C4D312E4}"/>
              </a:ext>
            </a:extLst>
          </p:cNvPr>
          <p:cNvPicPr>
            <a:picLocks noChangeAspect="1" noChangeArrowheads="1"/>
          </p:cNvPicPr>
          <p:nvPr/>
        </p:nvPicPr>
        <p:blipFill rotWithShape="1">
          <a:blip r:embed="rId2">
            <a:extLst>
              <a:ext uri="{28A0092B-C50C-407E-A947-70E740481C1C}">
                <a14:useLocalDpi xmlns:a14="http://schemas.microsoft.com/office/drawing/2010/main"/>
              </a:ext>
            </a:extLst>
          </a:blip>
          <a:srcRect l="99" r="98" b="-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6775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CD06EAC-16F1-4F42-889E-BCA694E37867}"/>
              </a:ext>
            </a:extLst>
          </p:cNvPr>
          <p:cNvSpPr>
            <a:spLocks noGrp="1"/>
          </p:cNvSpPr>
          <p:nvPr>
            <p:ph type="title"/>
          </p:nvPr>
        </p:nvSpPr>
        <p:spPr>
          <a:xfrm>
            <a:off x="2555631" y="1441938"/>
            <a:ext cx="7080738" cy="3974124"/>
          </a:xfrm>
        </p:spPr>
        <p:txBody>
          <a:bodyPr vert="horz" lIns="91440" tIns="45720" rIns="91440" bIns="45720" rtlCol="0" anchor="ctr">
            <a:normAutofit/>
          </a:bodyPr>
          <a:lstStyle/>
          <a:p>
            <a:pPr algn="ctr"/>
            <a:r>
              <a:rPr lang="en-US" sz="5400">
                <a:solidFill>
                  <a:schemeClr val="bg1">
                    <a:lumMod val="95000"/>
                    <a:lumOff val="5000"/>
                  </a:schemeClr>
                </a:solidFill>
              </a:rPr>
              <a:t>Pre-submitted Questions</a:t>
            </a:r>
          </a:p>
        </p:txBody>
      </p:sp>
    </p:spTree>
    <p:extLst>
      <p:ext uri="{BB962C8B-B14F-4D97-AF65-F5344CB8AC3E}">
        <p14:creationId xmlns:p14="http://schemas.microsoft.com/office/powerpoint/2010/main" val="559517924"/>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16E2A5-1997-E04D-8DDE-213058A75FFB}"/>
              </a:ext>
            </a:extLst>
          </p:cNvPr>
          <p:cNvSpPr>
            <a:spLocks noGrp="1"/>
          </p:cNvSpPr>
          <p:nvPr>
            <p:ph type="title"/>
          </p:nvPr>
        </p:nvSpPr>
        <p:spPr>
          <a:xfrm>
            <a:off x="635000" y="640823"/>
            <a:ext cx="3418659" cy="5583148"/>
          </a:xfrm>
        </p:spPr>
        <p:txBody>
          <a:bodyPr anchor="ctr">
            <a:normAutofit/>
          </a:bodyPr>
          <a:lstStyle/>
          <a:p>
            <a:r>
              <a:rPr lang="en-US" sz="3400"/>
              <a:t>Does the Special Fund have to have individual GL expenditure line items for each expense or can the fund show the expenditure(s) be one total amount?</a:t>
            </a: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38E64117-A5B4-47A0-8F40-CAB725481A7C}"/>
              </a:ext>
            </a:extLst>
          </p:cNvPr>
          <p:cNvGraphicFramePr>
            <a:graphicFrameLocks noGrp="1"/>
          </p:cNvGraphicFramePr>
          <p:nvPr>
            <p:ph idx="1"/>
            <p:extLst>
              <p:ext uri="{D42A27DB-BD31-4B8C-83A1-F6EECF244321}">
                <p14:modId xmlns:p14="http://schemas.microsoft.com/office/powerpoint/2010/main" val="4222092877"/>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236172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3ABE0B3-2D53-0E4F-BE4C-62CF2800B147}"/>
              </a:ext>
            </a:extLst>
          </p:cNvPr>
          <p:cNvSpPr>
            <a:spLocks noGrp="1"/>
          </p:cNvSpPr>
          <p:nvPr>
            <p:ph type="title"/>
          </p:nvPr>
        </p:nvSpPr>
        <p:spPr>
          <a:xfrm>
            <a:off x="686834" y="1153572"/>
            <a:ext cx="3200400" cy="4461163"/>
          </a:xfrm>
        </p:spPr>
        <p:txBody>
          <a:bodyPr>
            <a:normAutofit/>
          </a:bodyPr>
          <a:lstStyle/>
          <a:p>
            <a:r>
              <a:rPr lang="en-US" sz="4100">
                <a:solidFill>
                  <a:srgbClr val="FFFFFF"/>
                </a:solidFill>
              </a:rPr>
              <a:t>May we use ARP funds for Premium Pay for Non-Public Safety/Public Health Personnel?</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1DE1E028-2C34-344A-80D1-E8ABCEA70994}"/>
              </a:ext>
            </a:extLst>
          </p:cNvPr>
          <p:cNvSpPr>
            <a:spLocks noGrp="1"/>
          </p:cNvSpPr>
          <p:nvPr>
            <p:ph idx="1"/>
          </p:nvPr>
        </p:nvSpPr>
        <p:spPr>
          <a:xfrm>
            <a:off x="4447308" y="591344"/>
            <a:ext cx="6906491" cy="6266656"/>
          </a:xfrm>
        </p:spPr>
        <p:txBody>
          <a:bodyPr anchor="ctr">
            <a:normAutofit/>
          </a:bodyPr>
          <a:lstStyle/>
          <a:p>
            <a:pPr marL="0" indent="0">
              <a:buNone/>
            </a:pPr>
            <a:r>
              <a:rPr lang="en-US" sz="1500" b="1" dirty="0"/>
              <a:t>IFR: ARP Funds May be Used to provide Premium Pay for certain LG employees (even retroactively to the beginning of the pandemic)</a:t>
            </a:r>
          </a:p>
          <a:p>
            <a:pPr marL="0" indent="0">
              <a:buNone/>
            </a:pPr>
            <a:r>
              <a:rPr lang="en-US" sz="1500" i="1" dirty="0"/>
              <a:t>Premium pay </a:t>
            </a:r>
            <a:r>
              <a:rPr lang="en-US" sz="1500" dirty="0"/>
              <a:t>means an amount of up to $13 per hour that is paid to an eligible worker, in addition to wages or remuneration the eligible worker otherwise receives, for all work performed by the eligible worker during the COVID-19 public health emergency. Such amount may not exceed $25,000 with respect to any single eligible worker. </a:t>
            </a:r>
          </a:p>
          <a:p>
            <a:pPr marL="0" indent="0">
              <a:buNone/>
            </a:pPr>
            <a:endParaRPr lang="en-US" sz="1500" b="1" dirty="0"/>
          </a:p>
          <a:p>
            <a:pPr marL="0" indent="0">
              <a:buNone/>
            </a:pPr>
            <a:r>
              <a:rPr lang="en-US" sz="1500" b="1" dirty="0"/>
              <a:t>FAQ 5.1. What criteria should recipients use in identifying essential workers to receive premium pay? </a:t>
            </a:r>
            <a:endParaRPr lang="en-US" sz="1500" dirty="0"/>
          </a:p>
          <a:p>
            <a:pPr marL="0" indent="0">
              <a:buNone/>
            </a:pPr>
            <a:r>
              <a:rPr lang="en-US" sz="1500" dirty="0"/>
              <a:t>Essential workers are those in critical infrastructure sectors who </a:t>
            </a:r>
            <a:r>
              <a:rPr lang="en-US" sz="1500" b="1" dirty="0"/>
              <a:t>regularly perform in- person work, interact with others at work, or physically handle items handled by others</a:t>
            </a:r>
            <a:r>
              <a:rPr lang="en-US" sz="1500" dirty="0"/>
              <a:t>. </a:t>
            </a:r>
          </a:p>
          <a:p>
            <a:pPr marL="0" indent="0">
              <a:buNone/>
            </a:pPr>
            <a:r>
              <a:rPr lang="en-US" sz="1500" dirty="0"/>
              <a:t>Critical infrastructure sectors include healthcare, education and childcare, transportation, sanitation, grocery and food production, and public health and safety, among others, as provided in the Interim Final Rule. </a:t>
            </a:r>
            <a:r>
              <a:rPr lang="en-US" sz="1500" dirty="0">
                <a:highlight>
                  <a:srgbClr val="FFFF00"/>
                </a:highlight>
              </a:rPr>
              <a:t>Governments receiving Fiscal Recovery Funds have the discretion to add additional sectors to this list, so long as the sectors are considered critical to protect the health and well-being of residents. </a:t>
            </a:r>
          </a:p>
          <a:p>
            <a:pPr marL="0" indent="0">
              <a:buNone/>
            </a:pPr>
            <a:r>
              <a:rPr lang="en-US" sz="1500" dirty="0"/>
              <a:t>The Interim Final Rule emphasizes the need for recipients to prioritize premium pay for lower income workers. Premium pay that would increase a worker’s total pay above 150% of the greater of the state or county average annual wage requires specific justification for how it responds to the needs of these workers. </a:t>
            </a:r>
          </a:p>
          <a:p>
            <a:pPr marL="0" indent="0">
              <a:buNone/>
            </a:pPr>
            <a:endParaRPr lang="en-US" sz="1500" dirty="0"/>
          </a:p>
          <a:p>
            <a:pPr marL="0" indent="0">
              <a:buNone/>
            </a:pPr>
            <a:endParaRPr lang="en-US" sz="1500" dirty="0"/>
          </a:p>
          <a:p>
            <a:endParaRPr lang="en-US" sz="1500" dirty="0"/>
          </a:p>
        </p:txBody>
      </p:sp>
    </p:spTree>
    <p:extLst>
      <p:ext uri="{BB962C8B-B14F-4D97-AF65-F5344CB8AC3E}">
        <p14:creationId xmlns:p14="http://schemas.microsoft.com/office/powerpoint/2010/main" val="16605012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A107B3-1BEA-8041-BB5D-F8C5AF22830C}"/>
              </a:ext>
            </a:extLst>
          </p:cNvPr>
          <p:cNvSpPr>
            <a:spLocks noGrp="1"/>
          </p:cNvSpPr>
          <p:nvPr>
            <p:ph type="title"/>
          </p:nvPr>
        </p:nvSpPr>
        <p:spPr>
          <a:xfrm>
            <a:off x="841248" y="548640"/>
            <a:ext cx="3600860" cy="5431536"/>
          </a:xfrm>
        </p:spPr>
        <p:txBody>
          <a:bodyPr>
            <a:normAutofit/>
          </a:bodyPr>
          <a:lstStyle/>
          <a:p>
            <a:r>
              <a:rPr lang="en-US" sz="3800"/>
              <a:t>May we use ARP funds to pay salaries/benefits of EMS/Public Safety Personnel Who Are Not Primarily Dedicated to COVID-19 response? </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866D8D1-BC38-234F-B4BC-63C14E4D5846}"/>
              </a:ext>
            </a:extLst>
          </p:cNvPr>
          <p:cNvSpPr>
            <a:spLocks noGrp="1"/>
          </p:cNvSpPr>
          <p:nvPr>
            <p:ph idx="1"/>
          </p:nvPr>
        </p:nvSpPr>
        <p:spPr>
          <a:xfrm>
            <a:off x="5126418" y="0"/>
            <a:ext cx="6224335" cy="6563637"/>
          </a:xfrm>
        </p:spPr>
        <p:txBody>
          <a:bodyPr anchor="ctr">
            <a:normAutofit/>
          </a:bodyPr>
          <a:lstStyle/>
          <a:p>
            <a:pPr marL="0" indent="0" algn="ctr">
              <a:buNone/>
            </a:pPr>
            <a:r>
              <a:rPr lang="en-US" sz="2000" b="1" dirty="0"/>
              <a:t>ONLY TO COVER PORTION OF TIME THAT EMPLOYEE SPENDS RESPONDING TO COVID-19 PUBLIC HEALTH EMERGENCY</a:t>
            </a:r>
          </a:p>
          <a:p>
            <a:r>
              <a:rPr lang="en-US" sz="2000" dirty="0"/>
              <a:t>Funds may be used “for payroll and covered benefits expenses for public safety, public health, health care, human services, and similar employees, to the extent that their services are devoted to mitigating or responding to the COVID-19 public health emergency”</a:t>
            </a:r>
          </a:p>
          <a:p>
            <a:r>
              <a:rPr lang="en-US" sz="2000" dirty="0"/>
              <a:t>May consider employee “entirely devoted to mitigating or responding to the COVID-19 pu8blic health emergency…if the employee, or his or her operating unit or division, is primarily dedicated to responding to the COVID-19 public health emergency” (Otherwise have to figure out proportional share of employee’s time dedicated to COVID-19)</a:t>
            </a:r>
          </a:p>
          <a:p>
            <a:r>
              <a:rPr lang="en-US" sz="2000" dirty="0"/>
              <a:t>If an employee’s wages and salaries area eligible use, local government may treat covered benefits as eligible use, including costs of all types of leave, employee insurance, retirement, unemployment benefit plans, workers compensation insurance, FICA taxes.</a:t>
            </a:r>
          </a:p>
        </p:txBody>
      </p:sp>
    </p:spTree>
    <p:extLst>
      <p:ext uri="{BB962C8B-B14F-4D97-AF65-F5344CB8AC3E}">
        <p14:creationId xmlns:p14="http://schemas.microsoft.com/office/powerpoint/2010/main" val="162604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F5A99BC-5560-FF45-936C-68F08C31ABF6}"/>
              </a:ext>
            </a:extLst>
          </p:cNvPr>
          <p:cNvSpPr>
            <a:spLocks noGrp="1"/>
          </p:cNvSpPr>
          <p:nvPr>
            <p:ph type="title"/>
          </p:nvPr>
        </p:nvSpPr>
        <p:spPr>
          <a:xfrm>
            <a:off x="841248" y="548640"/>
            <a:ext cx="3600860" cy="5431536"/>
          </a:xfrm>
        </p:spPr>
        <p:txBody>
          <a:bodyPr>
            <a:normAutofit/>
          </a:bodyPr>
          <a:lstStyle/>
          <a:p>
            <a:r>
              <a:rPr lang="en-US" sz="4000" dirty="0"/>
              <a:t>May ARP Funds be used for Nonprofit Fire Departments /Rescue Units?</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3FFA755-C5FC-FE4C-8A12-1CECAD001AB2}"/>
              </a:ext>
            </a:extLst>
          </p:cNvPr>
          <p:cNvSpPr>
            <a:spLocks noGrp="1"/>
          </p:cNvSpPr>
          <p:nvPr>
            <p:ph idx="1"/>
          </p:nvPr>
        </p:nvSpPr>
        <p:spPr>
          <a:xfrm>
            <a:off x="5126418" y="552091"/>
            <a:ext cx="6224335" cy="5684322"/>
          </a:xfrm>
        </p:spPr>
        <p:txBody>
          <a:bodyPr anchor="ctr">
            <a:normAutofit fontScale="92500" lnSpcReduction="10000"/>
          </a:bodyPr>
          <a:lstStyle/>
          <a:p>
            <a:r>
              <a:rPr lang="en-US" dirty="0"/>
              <a:t>Nonprofit fire department/rescue unit could be considered as subrecipient for certain purposes</a:t>
            </a:r>
          </a:p>
          <a:p>
            <a:r>
              <a:rPr lang="en-US" dirty="0"/>
              <a:t>Must use funds for ARP-eligible expense</a:t>
            </a:r>
          </a:p>
          <a:p>
            <a:pPr lvl="1"/>
            <a:r>
              <a:rPr lang="en-US" sz="2800" dirty="0"/>
              <a:t>Direct costs of responding to pandemic related issues (PPE, special equipment, etc.)</a:t>
            </a:r>
          </a:p>
          <a:p>
            <a:pPr marL="234950" lvl="1" indent="-234950"/>
            <a:r>
              <a:rPr lang="en-US" sz="2800" dirty="0"/>
              <a:t>Unclear if ARP funds may be used to cover salaries/benefits of fire/rescue personnel to extent responding to COVID-19 public health emergency</a:t>
            </a:r>
          </a:p>
          <a:p>
            <a:pPr lvl="1"/>
            <a:endParaRPr lang="en-US" sz="2800" dirty="0"/>
          </a:p>
          <a:p>
            <a:pPr marL="234950" lvl="1" indent="-225425"/>
            <a:r>
              <a:rPr lang="en-US" sz="2800" dirty="0"/>
              <a:t>ARP Funds MAY NOT be used for general capital or operating expenses (unless limited to portion of “lost revenue” ARP funds)</a:t>
            </a:r>
          </a:p>
        </p:txBody>
      </p:sp>
    </p:spTree>
    <p:extLst>
      <p:ext uri="{BB962C8B-B14F-4D97-AF65-F5344CB8AC3E}">
        <p14:creationId xmlns:p14="http://schemas.microsoft.com/office/powerpoint/2010/main" val="21031952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09BF89-1C47-BF47-986E-E14AB0C11267}"/>
              </a:ext>
            </a:extLst>
          </p:cNvPr>
          <p:cNvSpPr>
            <a:spLocks noGrp="1"/>
          </p:cNvSpPr>
          <p:nvPr>
            <p:ph type="title"/>
          </p:nvPr>
        </p:nvSpPr>
        <p:spPr>
          <a:xfrm>
            <a:off x="841248" y="548640"/>
            <a:ext cx="3600860" cy="5431536"/>
          </a:xfrm>
        </p:spPr>
        <p:txBody>
          <a:bodyPr>
            <a:normAutofit/>
          </a:bodyPr>
          <a:lstStyle/>
          <a:p>
            <a:r>
              <a:rPr lang="en-US" sz="3400" dirty="0"/>
              <a:t>May ARP Funds be used to Bank Hours for Employee Illness/Quarantine?</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226A2C8-7EBC-8F4E-8208-0A773B2C64C3}"/>
              </a:ext>
            </a:extLst>
          </p:cNvPr>
          <p:cNvSpPr>
            <a:spLocks noGrp="1"/>
          </p:cNvSpPr>
          <p:nvPr>
            <p:ph idx="1"/>
          </p:nvPr>
        </p:nvSpPr>
        <p:spPr>
          <a:xfrm>
            <a:off x="5283356" y="713232"/>
            <a:ext cx="6224335" cy="5431536"/>
          </a:xfrm>
        </p:spPr>
        <p:txBody>
          <a:bodyPr anchor="ctr">
            <a:normAutofit fontScale="92500" lnSpcReduction="20000"/>
          </a:bodyPr>
          <a:lstStyle/>
          <a:p>
            <a:pPr marL="0" indent="0" algn="ctr">
              <a:buNone/>
            </a:pPr>
            <a:r>
              <a:rPr lang="en-US" sz="3500" dirty="0"/>
              <a:t>?????</a:t>
            </a:r>
          </a:p>
          <a:p>
            <a:endParaRPr lang="en-US" dirty="0"/>
          </a:p>
          <a:p>
            <a:r>
              <a:rPr lang="en-US" dirty="0"/>
              <a:t>IFR: May cover payroll and expenses only for public health and safety workers to the extent dedicated to pandemic response</a:t>
            </a:r>
          </a:p>
          <a:p>
            <a:r>
              <a:rPr lang="en-US" dirty="0"/>
              <a:t>But IFR: May cover programs aimed at mitigating negative economic impact of COVID-19</a:t>
            </a:r>
          </a:p>
          <a:p>
            <a:r>
              <a:rPr lang="en-US" dirty="0"/>
              <a:t>AWAITING MORE GUIDANCE FROM US TREASURY</a:t>
            </a:r>
          </a:p>
          <a:p>
            <a:endParaRPr lang="en-US" dirty="0"/>
          </a:p>
          <a:p>
            <a:r>
              <a:rPr lang="en-US" dirty="0"/>
              <a:t>Note that </a:t>
            </a:r>
            <a:r>
              <a:rPr lang="en-US" dirty="0">
                <a:hlinkClick r:id="rId2"/>
              </a:rPr>
              <a:t>Employers Who Voluntarily Extend FFCRA Leave [through September 30, 2021] May Be Eligible for Substantial Employment Tax Credits</a:t>
            </a:r>
            <a:endParaRPr lang="en-US" dirty="0"/>
          </a:p>
          <a:p>
            <a:pPr marL="0" indent="0">
              <a:buNone/>
            </a:pPr>
            <a:endParaRPr lang="en-US" sz="2200" dirty="0"/>
          </a:p>
        </p:txBody>
      </p:sp>
    </p:spTree>
    <p:extLst>
      <p:ext uri="{BB962C8B-B14F-4D97-AF65-F5344CB8AC3E}">
        <p14:creationId xmlns:p14="http://schemas.microsoft.com/office/powerpoint/2010/main" val="12990586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70">
            <a:extLst>
              <a:ext uri="{FF2B5EF4-FFF2-40B4-BE49-F238E27FC236}">
                <a16:creationId xmlns:a16="http://schemas.microsoft.com/office/drawing/2014/main" id="{BCED4D40-4B67-4331-AC48-79B82B4A47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AEF19F-C5AA-2F40-A292-50B1495C7988}"/>
              </a:ext>
            </a:extLst>
          </p:cNvPr>
          <p:cNvSpPr>
            <a:spLocks noGrp="1"/>
          </p:cNvSpPr>
          <p:nvPr>
            <p:ph type="title"/>
          </p:nvPr>
        </p:nvSpPr>
        <p:spPr>
          <a:xfrm>
            <a:off x="638881" y="417576"/>
            <a:ext cx="10909640" cy="1249394"/>
          </a:xfrm>
        </p:spPr>
        <p:txBody>
          <a:bodyPr vert="horz" lIns="91440" tIns="45720" rIns="91440" bIns="45720" rtlCol="0" anchor="ctr">
            <a:normAutofit/>
          </a:bodyPr>
          <a:lstStyle/>
          <a:p>
            <a:pPr algn="ctr"/>
            <a:r>
              <a:rPr lang="en-US" sz="6600" kern="1200">
                <a:solidFill>
                  <a:schemeClr val="tx1"/>
                </a:solidFill>
                <a:latin typeface="+mj-lt"/>
                <a:ea typeface="+mj-ea"/>
                <a:cs typeface="+mj-cs"/>
              </a:rPr>
              <a:t>Subrecipient Policies????</a:t>
            </a:r>
          </a:p>
        </p:txBody>
      </p:sp>
      <p:sp>
        <p:nvSpPr>
          <p:cNvPr id="3" name="Content Placeholder 2">
            <a:extLst>
              <a:ext uri="{FF2B5EF4-FFF2-40B4-BE49-F238E27FC236}">
                <a16:creationId xmlns:a16="http://schemas.microsoft.com/office/drawing/2014/main" id="{E470763F-AE08-F640-831D-5A9D02B5F6A8}"/>
              </a:ext>
            </a:extLst>
          </p:cNvPr>
          <p:cNvSpPr>
            <a:spLocks noGrp="1"/>
          </p:cNvSpPr>
          <p:nvPr>
            <p:ph idx="1"/>
          </p:nvPr>
        </p:nvSpPr>
        <p:spPr>
          <a:xfrm>
            <a:off x="638881" y="1809541"/>
            <a:ext cx="10909643" cy="687406"/>
          </a:xfrm>
        </p:spPr>
        <p:txBody>
          <a:bodyPr vert="horz" lIns="91440" tIns="45720" rIns="91440" bIns="45720" rtlCol="0" anchor="ctr">
            <a:normAutofit/>
          </a:bodyPr>
          <a:lstStyle/>
          <a:p>
            <a:pPr marL="0" indent="0" algn="ctr">
              <a:buNone/>
            </a:pPr>
            <a:r>
              <a:rPr lang="en-US" sz="2400" kern="1200">
                <a:solidFill>
                  <a:schemeClr val="tx1"/>
                </a:solidFill>
                <a:latin typeface="+mn-lt"/>
                <a:ea typeface="+mn-ea"/>
                <a:cs typeface="+mn-cs"/>
              </a:rPr>
              <a:t>Please send them to Kara at millonzi@sog.unc.edu</a:t>
            </a:r>
          </a:p>
        </p:txBody>
      </p:sp>
      <p:sp>
        <p:nvSpPr>
          <p:cNvPr id="2056" name="sketch line">
            <a:extLst>
              <a:ext uri="{FF2B5EF4-FFF2-40B4-BE49-F238E27FC236}">
                <a16:creationId xmlns:a16="http://schemas.microsoft.com/office/drawing/2014/main" id="{670CEDEF-4F34-412E-84EE-329C1E936A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1733454"/>
            <a:ext cx="4572000" cy="18288"/>
          </a:xfrm>
          <a:custGeom>
            <a:avLst/>
            <a:gdLst>
              <a:gd name="connsiteX0" fmla="*/ 0 w 4572000"/>
              <a:gd name="connsiteY0" fmla="*/ 0 h 18288"/>
              <a:gd name="connsiteX1" fmla="*/ 515983 w 4572000"/>
              <a:gd name="connsiteY1" fmla="*/ 0 h 18288"/>
              <a:gd name="connsiteX2" fmla="*/ 1031966 w 4572000"/>
              <a:gd name="connsiteY2" fmla="*/ 0 h 18288"/>
              <a:gd name="connsiteX3" fmla="*/ 1639389 w 4572000"/>
              <a:gd name="connsiteY3" fmla="*/ 0 h 18288"/>
              <a:gd name="connsiteX4" fmla="*/ 2383971 w 4572000"/>
              <a:gd name="connsiteY4" fmla="*/ 0 h 18288"/>
              <a:gd name="connsiteX5" fmla="*/ 2945674 w 4572000"/>
              <a:gd name="connsiteY5" fmla="*/ 0 h 18288"/>
              <a:gd name="connsiteX6" fmla="*/ 3507377 w 4572000"/>
              <a:gd name="connsiteY6" fmla="*/ 0 h 18288"/>
              <a:gd name="connsiteX7" fmla="*/ 4572000 w 4572000"/>
              <a:gd name="connsiteY7" fmla="*/ 0 h 18288"/>
              <a:gd name="connsiteX8" fmla="*/ 4572000 w 4572000"/>
              <a:gd name="connsiteY8" fmla="*/ 18288 h 18288"/>
              <a:gd name="connsiteX9" fmla="*/ 3873137 w 4572000"/>
              <a:gd name="connsiteY9" fmla="*/ 18288 h 18288"/>
              <a:gd name="connsiteX10" fmla="*/ 3311434 w 4572000"/>
              <a:gd name="connsiteY10" fmla="*/ 18288 h 18288"/>
              <a:gd name="connsiteX11" fmla="*/ 2749731 w 4572000"/>
              <a:gd name="connsiteY11" fmla="*/ 18288 h 18288"/>
              <a:gd name="connsiteX12" fmla="*/ 2050869 w 4572000"/>
              <a:gd name="connsiteY12" fmla="*/ 18288 h 18288"/>
              <a:gd name="connsiteX13" fmla="*/ 1306286 w 4572000"/>
              <a:gd name="connsiteY13" fmla="*/ 18288 h 18288"/>
              <a:gd name="connsiteX14" fmla="*/ 790303 w 4572000"/>
              <a:gd name="connsiteY14" fmla="*/ 18288 h 18288"/>
              <a:gd name="connsiteX15" fmla="*/ 0 w 4572000"/>
              <a:gd name="connsiteY15" fmla="*/ 18288 h 18288"/>
              <a:gd name="connsiteX16" fmla="*/ 0 w 45720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a:extLst>
              <a:ext uri="{FF2B5EF4-FFF2-40B4-BE49-F238E27FC236}">
                <a16:creationId xmlns:a16="http://schemas.microsoft.com/office/drawing/2014/main" id="{668E930B-A6DD-1745-A08A-FEC03E6E0D0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20040" y="2651009"/>
            <a:ext cx="11548872" cy="35512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2778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01500-57D2-4A4E-8448-503554D447CF}"/>
              </a:ext>
            </a:extLst>
          </p:cNvPr>
          <p:cNvSpPr>
            <a:spLocks noGrp="1"/>
          </p:cNvSpPr>
          <p:nvPr>
            <p:ph type="title"/>
          </p:nvPr>
        </p:nvSpPr>
        <p:spPr>
          <a:xfrm>
            <a:off x="4116889" y="0"/>
            <a:ext cx="7064274" cy="1286160"/>
          </a:xfrm>
        </p:spPr>
        <p:txBody>
          <a:bodyPr anchor="b">
            <a:normAutofit fontScale="90000"/>
          </a:bodyPr>
          <a:lstStyle/>
          <a:p>
            <a:r>
              <a:rPr lang="en-US" sz="4900" b="1" dirty="0"/>
              <a:t>ARP Zoom Office Hours</a:t>
            </a:r>
            <a:br>
              <a:rPr lang="en-US" sz="3400" dirty="0"/>
            </a:br>
            <a:r>
              <a:rPr lang="en-US" sz="3400" dirty="0"/>
              <a:t>Bring Your Coffee/Lunch &amp; Your Questions</a:t>
            </a:r>
          </a:p>
        </p:txBody>
      </p:sp>
      <p:sp>
        <p:nvSpPr>
          <p:cNvPr id="3" name="Content Placeholder 2">
            <a:extLst>
              <a:ext uri="{FF2B5EF4-FFF2-40B4-BE49-F238E27FC236}">
                <a16:creationId xmlns:a16="http://schemas.microsoft.com/office/drawing/2014/main" id="{D3D82C04-A404-A646-B179-3679DC6BFA98}"/>
              </a:ext>
            </a:extLst>
          </p:cNvPr>
          <p:cNvSpPr>
            <a:spLocks noGrp="1"/>
          </p:cNvSpPr>
          <p:nvPr>
            <p:ph idx="1"/>
          </p:nvPr>
        </p:nvSpPr>
        <p:spPr>
          <a:xfrm>
            <a:off x="4116889" y="1410655"/>
            <a:ext cx="7682274" cy="5354877"/>
          </a:xfrm>
        </p:spPr>
        <p:txBody>
          <a:bodyPr>
            <a:normAutofit fontScale="62500" lnSpcReduction="20000"/>
          </a:bodyPr>
          <a:lstStyle/>
          <a:p>
            <a:pPr marL="0" indent="0">
              <a:buNone/>
            </a:pPr>
            <a:r>
              <a:rPr lang="en-US" sz="2900" b="1" dirty="0"/>
              <a:t>Friday, August 27, at 8:30am</a:t>
            </a:r>
          </a:p>
          <a:p>
            <a:pPr marL="0" indent="0">
              <a:buNone/>
            </a:pPr>
            <a:r>
              <a:rPr lang="en-US" sz="2900" b="1" dirty="0"/>
              <a:t>Thursday, September 2, at 12:00pm</a:t>
            </a:r>
          </a:p>
          <a:p>
            <a:pPr marL="457200" lvl="1" indent="0">
              <a:buNone/>
            </a:pPr>
            <a:r>
              <a:rPr lang="en-US" sz="2900" dirty="0"/>
              <a:t>We will prioritize questions on working with nonprofits and other subrecipients but will address other questions as time allows</a:t>
            </a:r>
          </a:p>
          <a:p>
            <a:pPr marL="0" indent="0">
              <a:buNone/>
            </a:pPr>
            <a:r>
              <a:rPr lang="en-US" sz="2900" b="1" dirty="0"/>
              <a:t>Wednesday, September 8, at 8:30am</a:t>
            </a:r>
          </a:p>
          <a:p>
            <a:pPr marL="0" indent="0">
              <a:buNone/>
            </a:pPr>
            <a:r>
              <a:rPr lang="en-US" sz="2900" b="1" dirty="0"/>
              <a:t>Tuesday, September 14, at 12:00pm</a:t>
            </a:r>
          </a:p>
          <a:p>
            <a:pPr marL="457200" lvl="1" indent="0">
              <a:buNone/>
            </a:pPr>
            <a:r>
              <a:rPr lang="en-US" sz="2900" dirty="0"/>
              <a:t>We will prioritize questions on water/sewer/stormwater infrastructure expenditures but will address other questions as time allows</a:t>
            </a:r>
          </a:p>
          <a:p>
            <a:pPr marL="0" indent="0">
              <a:buNone/>
            </a:pPr>
            <a:r>
              <a:rPr lang="en-US" sz="2900" b="1" dirty="0"/>
              <a:t>Thursday, September 23, at 8:30am</a:t>
            </a:r>
          </a:p>
          <a:p>
            <a:pPr marL="0" indent="0">
              <a:buNone/>
            </a:pPr>
            <a:r>
              <a:rPr lang="en-US" sz="2900" b="1" dirty="0"/>
              <a:t>Monday, September 27, at 12:00pm</a:t>
            </a:r>
          </a:p>
          <a:p>
            <a:pPr marL="0" indent="0">
              <a:buNone/>
            </a:pPr>
            <a:r>
              <a:rPr lang="en-US" sz="2900" b="1" dirty="0"/>
              <a:t>Tuesday, October 5, at 8:30am</a:t>
            </a:r>
          </a:p>
          <a:p>
            <a:pPr marL="457200" lvl="1" indent="0">
              <a:buNone/>
            </a:pPr>
            <a:r>
              <a:rPr lang="en-US" sz="2900" dirty="0"/>
              <a:t>We will focus on contracting and other procurement requirements but will address other questions as time allows</a:t>
            </a:r>
          </a:p>
          <a:p>
            <a:pPr marL="0" indent="0">
              <a:buNone/>
            </a:pPr>
            <a:r>
              <a:rPr lang="en-US" sz="2900" b="1" dirty="0"/>
              <a:t>Wednesday, October 13, at 12:00pm</a:t>
            </a:r>
          </a:p>
          <a:p>
            <a:pPr marL="0" indent="0">
              <a:buNone/>
            </a:pPr>
            <a:r>
              <a:rPr lang="en-US" sz="2900" b="1" dirty="0"/>
              <a:t>Friday, October 22, at 8:30am</a:t>
            </a:r>
          </a:p>
          <a:p>
            <a:pPr marL="460375" lvl="0" indent="0">
              <a:buNone/>
            </a:pPr>
            <a:r>
              <a:rPr lang="en-US" sz="2900" dirty="0"/>
              <a:t>We will focus on the Project and Expenditure Report (deadline Oct. 31, 2021) but will address other questions as time allows</a:t>
            </a:r>
          </a:p>
          <a:p>
            <a:pPr marL="0" indent="0">
              <a:buNone/>
            </a:pPr>
            <a:r>
              <a:rPr lang="en-US" sz="2900" b="1" dirty="0"/>
              <a:t>Tuesday, October 26, at 12:00pm</a:t>
            </a:r>
          </a:p>
          <a:p>
            <a:pPr marL="0" indent="0">
              <a:buNone/>
            </a:pPr>
            <a:endParaRPr lang="en-US" sz="1200" u="sng" dirty="0"/>
          </a:p>
          <a:p>
            <a:pPr marL="0" indent="0">
              <a:buNone/>
            </a:pPr>
            <a:endParaRPr lang="en-US" sz="2400" b="1" dirty="0"/>
          </a:p>
        </p:txBody>
      </p:sp>
      <p:pic>
        <p:nvPicPr>
          <p:cNvPr id="3074" name="Picture 2" descr="A person holding a tablet&#10;&#10;Description automatically generated with low confidence">
            <a:extLst>
              <a:ext uri="{FF2B5EF4-FFF2-40B4-BE49-F238E27FC236}">
                <a16:creationId xmlns:a16="http://schemas.microsoft.com/office/drawing/2014/main" id="{10111A7B-9BD5-A14D-BE60-570500D2E48C}"/>
              </a:ext>
            </a:extLst>
          </p:cNvPr>
          <p:cNvPicPr>
            <a:picLocks noChangeAspect="1" noChangeArrowheads="1"/>
          </p:cNvPicPr>
          <p:nvPr/>
        </p:nvPicPr>
        <p:blipFill rotWithShape="1">
          <a:blip r:embed="rId2">
            <a:extLst>
              <a:ext uri="{28A0092B-C50C-407E-A947-70E740481C1C}">
                <a14:useLocalDpi xmlns:a14="http://schemas.microsoft.com/office/drawing/2010/main"/>
              </a:ext>
            </a:extLst>
          </a:blip>
          <a:srcRect/>
          <a:stretch/>
        </p:blipFill>
        <p:spPr bwMode="auto">
          <a:xfrm>
            <a:off x="1" y="10"/>
            <a:ext cx="3820438" cy="6857990"/>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90792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8" name="Rectangle 39">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F580D2C-2F7D-5A4C-B15B-C076A66AC28D}"/>
              </a:ext>
            </a:extLst>
          </p:cNvPr>
          <p:cNvSpPr>
            <a:spLocks noGrp="1"/>
          </p:cNvSpPr>
          <p:nvPr>
            <p:ph type="title"/>
          </p:nvPr>
        </p:nvSpPr>
        <p:spPr>
          <a:xfrm>
            <a:off x="838200" y="556995"/>
            <a:ext cx="10515600" cy="1133693"/>
          </a:xfrm>
        </p:spPr>
        <p:txBody>
          <a:bodyPr>
            <a:normAutofit/>
          </a:bodyPr>
          <a:lstStyle/>
          <a:p>
            <a:r>
              <a:rPr lang="en-US" sz="5200"/>
              <a:t>ARP Checklist</a:t>
            </a:r>
          </a:p>
        </p:txBody>
      </p:sp>
      <p:graphicFrame>
        <p:nvGraphicFramePr>
          <p:cNvPr id="59" name="Content Placeholder 2">
            <a:extLst>
              <a:ext uri="{FF2B5EF4-FFF2-40B4-BE49-F238E27FC236}">
                <a16:creationId xmlns:a16="http://schemas.microsoft.com/office/drawing/2014/main" id="{BF491386-8D42-459C-B99D-5283A6D987C6}"/>
              </a:ext>
            </a:extLst>
          </p:cNvPr>
          <p:cNvGraphicFramePr>
            <a:graphicFrameLocks noGrp="1"/>
          </p:cNvGraphicFramePr>
          <p:nvPr>
            <p:ph idx="1"/>
            <p:extLst>
              <p:ext uri="{D42A27DB-BD31-4B8C-83A1-F6EECF244321}">
                <p14:modId xmlns:p14="http://schemas.microsoft.com/office/powerpoint/2010/main" val="2948467203"/>
              </p:ext>
            </p:extLst>
          </p:nvPr>
        </p:nvGraphicFramePr>
        <p:xfrm>
          <a:off x="0" y="760288"/>
          <a:ext cx="12075090" cy="60977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099616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Content Placeholder 2">
            <a:extLst>
              <a:ext uri="{FF2B5EF4-FFF2-40B4-BE49-F238E27FC236}">
                <a16:creationId xmlns:a16="http://schemas.microsoft.com/office/drawing/2014/main" id="{1615C586-DE88-4E1D-8482-D2A41C1C7D60}"/>
              </a:ext>
            </a:extLst>
          </p:cNvPr>
          <p:cNvGraphicFramePr>
            <a:graphicFrameLocks noGrp="1"/>
          </p:cNvGraphicFramePr>
          <p:nvPr>
            <p:ph idx="1"/>
          </p:nvPr>
        </p:nvGraphicFramePr>
        <p:xfrm>
          <a:off x="688368" y="132105"/>
          <a:ext cx="10815263" cy="23336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a:extLst>
              <a:ext uri="{FF2B5EF4-FFF2-40B4-BE49-F238E27FC236}">
                <a16:creationId xmlns:a16="http://schemas.microsoft.com/office/drawing/2014/main" id="{1F07B0C7-79DD-374F-90E1-9CE1BFD8400A}"/>
              </a:ext>
            </a:extLst>
          </p:cNvPr>
          <p:cNvSpPr/>
          <p:nvPr/>
        </p:nvSpPr>
        <p:spPr>
          <a:xfrm>
            <a:off x="791110" y="2702104"/>
            <a:ext cx="10438544" cy="37808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“[E]</a:t>
            </a:r>
            <a:r>
              <a:rPr lang="en-US" sz="2400" b="1" dirty="0" err="1">
                <a:solidFill>
                  <a:schemeClr val="tx1"/>
                </a:solidFill>
              </a:rPr>
              <a:t>ligible</a:t>
            </a:r>
            <a:r>
              <a:rPr lang="en-US" sz="2400" b="1" dirty="0">
                <a:solidFill>
                  <a:schemeClr val="tx1"/>
                </a:solidFill>
              </a:rPr>
              <a:t> uses under this category must be in response to the disease itself or the harmful consequences of the economic disruptions resulting from or exacerbated by the COVID-19 public health emergency”</a:t>
            </a:r>
          </a:p>
          <a:p>
            <a:pPr algn="ctr"/>
            <a:endParaRPr lang="en-US" sz="1000" dirty="0">
              <a:solidFill>
                <a:schemeClr val="tx1"/>
              </a:solidFill>
            </a:endParaRPr>
          </a:p>
          <a:p>
            <a:pPr>
              <a:spcBef>
                <a:spcPts val="1200"/>
              </a:spcBef>
            </a:pPr>
            <a:r>
              <a:rPr lang="en-US" sz="2000" dirty="0">
                <a:solidFill>
                  <a:schemeClr val="tx1"/>
                </a:solidFill>
              </a:rPr>
              <a:t>Assess short and long-term effects on public health of COVID-19 and identify how program/project/activity addresses them</a:t>
            </a:r>
            <a:endParaRPr lang="en-US" sz="1000" dirty="0">
              <a:solidFill>
                <a:schemeClr val="tx1"/>
              </a:solidFill>
            </a:endParaRPr>
          </a:p>
          <a:p>
            <a:pPr>
              <a:spcBef>
                <a:spcPts val="1200"/>
              </a:spcBef>
            </a:pPr>
            <a:r>
              <a:rPr lang="en-US" sz="2000" dirty="0">
                <a:solidFill>
                  <a:schemeClr val="tx1"/>
                </a:solidFill>
              </a:rPr>
              <a:t>Specifically identify negative impact from COVID-19 and identify how program/project/activity addresses the negative impact </a:t>
            </a:r>
          </a:p>
          <a:p>
            <a:pPr>
              <a:spcBef>
                <a:spcPts val="1200"/>
              </a:spcBef>
            </a:pPr>
            <a:r>
              <a:rPr lang="en-US" sz="2000" dirty="0">
                <a:solidFill>
                  <a:schemeClr val="tx1"/>
                </a:solidFill>
              </a:rPr>
              <a:t>Focus on those most disproportionately impacted by the pandemic; broader expenditure authority in Qualify Census Tracts (QCT)</a:t>
            </a:r>
            <a:endParaRPr lang="en-US" sz="1000" dirty="0">
              <a:solidFill>
                <a:schemeClr val="tx1"/>
              </a:solidFill>
            </a:endParaRPr>
          </a:p>
          <a:p>
            <a:pPr>
              <a:spcBef>
                <a:spcPts val="1200"/>
              </a:spcBef>
            </a:pPr>
            <a:r>
              <a:rPr lang="en-US" sz="2000" dirty="0">
                <a:solidFill>
                  <a:schemeClr val="tx1"/>
                </a:solidFill>
              </a:rPr>
              <a:t>Make sure there is state law authority for the particular program/project/activity</a:t>
            </a:r>
          </a:p>
        </p:txBody>
      </p:sp>
    </p:spTree>
    <p:extLst>
      <p:ext uri="{BB962C8B-B14F-4D97-AF65-F5344CB8AC3E}">
        <p14:creationId xmlns:p14="http://schemas.microsoft.com/office/powerpoint/2010/main" val="24568046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Content Placeholder 2">
            <a:extLst>
              <a:ext uri="{FF2B5EF4-FFF2-40B4-BE49-F238E27FC236}">
                <a16:creationId xmlns:a16="http://schemas.microsoft.com/office/drawing/2014/main" id="{1615C586-DE88-4E1D-8482-D2A41C1C7D60}"/>
              </a:ext>
            </a:extLst>
          </p:cNvPr>
          <p:cNvGraphicFramePr>
            <a:graphicFrameLocks noGrp="1"/>
          </p:cNvGraphicFramePr>
          <p:nvPr>
            <p:ph idx="1"/>
          </p:nvPr>
        </p:nvGraphicFramePr>
        <p:xfrm>
          <a:off x="623300" y="255394"/>
          <a:ext cx="10924853" cy="22104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a:extLst>
              <a:ext uri="{FF2B5EF4-FFF2-40B4-BE49-F238E27FC236}">
                <a16:creationId xmlns:a16="http://schemas.microsoft.com/office/drawing/2014/main" id="{6B6A9704-8DD4-5E4B-98BF-2FB895149D7F}"/>
              </a:ext>
            </a:extLst>
          </p:cNvPr>
          <p:cNvSpPr/>
          <p:nvPr/>
        </p:nvSpPr>
        <p:spPr>
          <a:xfrm>
            <a:off x="623300" y="3429000"/>
            <a:ext cx="10781015" cy="30000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Allows a local government to use ARP monies to fund (most) general government services, to the extent that the local government experiences a reduction in general revenue during the pandemic, according to specified formula.</a:t>
            </a:r>
          </a:p>
          <a:p>
            <a:endParaRPr lang="en-US" sz="800" dirty="0">
              <a:solidFill>
                <a:schemeClr val="tx1"/>
              </a:solidFill>
            </a:endParaRPr>
          </a:p>
          <a:p>
            <a:pPr>
              <a:spcBef>
                <a:spcPts val="1200"/>
              </a:spcBef>
            </a:pPr>
            <a:r>
              <a:rPr lang="en-US" sz="2000" dirty="0">
                <a:solidFill>
                  <a:schemeClr val="tx1"/>
                </a:solidFill>
                <a:effectLst/>
              </a:rPr>
              <a:t>Compares “general revenue,” as defined by US Treasury in each of four calendar years (2020-2023) to artificially inflated base year general revenue</a:t>
            </a:r>
            <a:endParaRPr lang="en-US" sz="1000" dirty="0">
              <a:solidFill>
                <a:schemeClr val="tx1"/>
              </a:solidFill>
            </a:endParaRPr>
          </a:p>
          <a:p>
            <a:pPr>
              <a:spcBef>
                <a:spcPts val="1200"/>
              </a:spcBef>
            </a:pPr>
            <a:r>
              <a:rPr lang="en-US" sz="2000" dirty="0">
                <a:solidFill>
                  <a:schemeClr val="tx1"/>
                </a:solidFill>
              </a:rPr>
              <a:t>Any resulting “lost revenue" may be expended for most general government services authorized by state law </a:t>
            </a:r>
          </a:p>
          <a:p>
            <a:pPr>
              <a:spcBef>
                <a:spcPts val="1200"/>
              </a:spcBef>
            </a:pPr>
            <a:r>
              <a:rPr lang="en-US" sz="2000" i="1" dirty="0">
                <a:solidFill>
                  <a:schemeClr val="tx1"/>
                </a:solidFill>
              </a:rPr>
              <a:t>See</a:t>
            </a:r>
            <a:r>
              <a:rPr lang="en-US" sz="2000" dirty="0">
                <a:solidFill>
                  <a:schemeClr val="tx1"/>
                </a:solidFill>
              </a:rPr>
              <a:t> </a:t>
            </a:r>
            <a:r>
              <a:rPr lang="en-US" dirty="0">
                <a:solidFill>
                  <a:schemeClr val="tx1"/>
                </a:solidFill>
                <a:hlinkClick r:id="rId7"/>
              </a:rPr>
              <a:t>American Rescue Plan Act of 2021 (ARP): Local Government Expenditures of ARP funds for General Government Purposes</a:t>
            </a:r>
            <a:endParaRPr lang="en-US" dirty="0">
              <a:solidFill>
                <a:schemeClr val="tx1"/>
              </a:solidFill>
            </a:endParaRPr>
          </a:p>
          <a:p>
            <a:pPr marL="342900" indent="-342900">
              <a:spcBef>
                <a:spcPts val="1200"/>
              </a:spcBef>
              <a:buFont typeface="Arial" panose="020B0604020202020204" pitchFamily="34" charset="0"/>
              <a:buChar char="•"/>
            </a:pPr>
            <a:endParaRPr lang="en-US" sz="2000" dirty="0">
              <a:solidFill>
                <a:schemeClr val="tx1"/>
              </a:solidFill>
            </a:endParaRPr>
          </a:p>
          <a:p>
            <a:endParaRPr lang="en-US" dirty="0">
              <a:solidFill>
                <a:schemeClr val="tx1"/>
              </a:solidFill>
              <a:effectLst/>
            </a:endParaRPr>
          </a:p>
          <a:p>
            <a:endParaRPr lang="en-US" dirty="0">
              <a:solidFill>
                <a:schemeClr val="tx1"/>
              </a:solidFill>
            </a:endParaRPr>
          </a:p>
          <a:p>
            <a:endParaRPr lang="en-US" dirty="0">
              <a:solidFill>
                <a:schemeClr val="tx1"/>
              </a:solidFill>
              <a:effectLst/>
            </a:endParaRPr>
          </a:p>
        </p:txBody>
      </p:sp>
    </p:spTree>
    <p:extLst>
      <p:ext uri="{BB962C8B-B14F-4D97-AF65-F5344CB8AC3E}">
        <p14:creationId xmlns:p14="http://schemas.microsoft.com/office/powerpoint/2010/main" val="41645143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Content Placeholder 2">
            <a:extLst>
              <a:ext uri="{FF2B5EF4-FFF2-40B4-BE49-F238E27FC236}">
                <a16:creationId xmlns:a16="http://schemas.microsoft.com/office/drawing/2014/main" id="{1615C586-DE88-4E1D-8482-D2A41C1C7D60}"/>
              </a:ext>
            </a:extLst>
          </p:cNvPr>
          <p:cNvGraphicFramePr>
            <a:graphicFrameLocks noGrp="1"/>
          </p:cNvGraphicFramePr>
          <p:nvPr>
            <p:ph idx="1"/>
          </p:nvPr>
        </p:nvGraphicFramePr>
        <p:xfrm>
          <a:off x="623300" y="255394"/>
          <a:ext cx="10924853" cy="22104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a:extLst>
              <a:ext uri="{FF2B5EF4-FFF2-40B4-BE49-F238E27FC236}">
                <a16:creationId xmlns:a16="http://schemas.microsoft.com/office/drawing/2014/main" id="{6B6A9704-8DD4-5E4B-98BF-2FB895149D7F}"/>
              </a:ext>
            </a:extLst>
          </p:cNvPr>
          <p:cNvSpPr/>
          <p:nvPr/>
        </p:nvSpPr>
        <p:spPr>
          <a:xfrm>
            <a:off x="623300" y="3429000"/>
            <a:ext cx="10781015" cy="30000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“[T]o provide premium pay to eligible workers performing essential work during the COVID-19 public health emergency….”</a:t>
            </a:r>
          </a:p>
          <a:p>
            <a:endParaRPr lang="en-US" sz="1200" b="1" dirty="0">
              <a:solidFill>
                <a:schemeClr val="tx1"/>
              </a:solidFill>
            </a:endParaRPr>
          </a:p>
          <a:p>
            <a:r>
              <a:rPr lang="en-US" dirty="0">
                <a:solidFill>
                  <a:schemeClr val="tx1"/>
                </a:solidFill>
              </a:rPr>
              <a:t>Local governments have broad authority to determine which workers are essential, but they must regularly perform in-person work, interact with others at work, or physically handle items handled by others. </a:t>
            </a:r>
          </a:p>
          <a:p>
            <a:endParaRPr lang="en-US" sz="1000" dirty="0">
              <a:solidFill>
                <a:schemeClr val="tx1"/>
              </a:solidFill>
            </a:endParaRPr>
          </a:p>
          <a:p>
            <a:r>
              <a:rPr lang="en-US" dirty="0">
                <a:solidFill>
                  <a:schemeClr val="tx1"/>
                </a:solidFill>
              </a:rPr>
              <a:t>May not be used as substitute for regular earnings.</a:t>
            </a:r>
          </a:p>
          <a:p>
            <a:endParaRPr lang="en-US" sz="1000" dirty="0">
              <a:solidFill>
                <a:schemeClr val="tx1"/>
              </a:solidFill>
            </a:endParaRPr>
          </a:p>
          <a:p>
            <a:r>
              <a:rPr lang="en-US" dirty="0">
                <a:solidFill>
                  <a:schemeClr val="tx1"/>
                </a:solidFill>
              </a:rPr>
              <a:t>May be retroactive to the start of the pandemic; but check with your attorney for potential state law issues.</a:t>
            </a:r>
          </a:p>
          <a:p>
            <a:endParaRPr lang="en-US" sz="1000" dirty="0">
              <a:solidFill>
                <a:schemeClr val="tx1"/>
              </a:solidFill>
            </a:endParaRPr>
          </a:p>
          <a:p>
            <a:r>
              <a:rPr lang="en-US" dirty="0">
                <a:solidFill>
                  <a:schemeClr val="tx1"/>
                </a:solidFill>
              </a:rPr>
              <a:t>US Treasury emphasizes the need for recipients to prioritize premium pay for lower income workers. Premium pay that would increase a worker’s total pay above 150% of the greater of the state or county average annual wage requires specific justification for how it responds to the needs of these workers.</a:t>
            </a:r>
          </a:p>
          <a:p>
            <a:endParaRPr lang="en-US" sz="1000" dirty="0">
              <a:solidFill>
                <a:schemeClr val="tx1"/>
              </a:solidFill>
            </a:endParaRPr>
          </a:p>
          <a:p>
            <a:r>
              <a:rPr lang="en-US" dirty="0">
                <a:solidFill>
                  <a:schemeClr val="tx1"/>
                </a:solidFill>
              </a:rPr>
              <a:t>All premium pay must comply with state law authority.  </a:t>
            </a:r>
            <a:endParaRPr lang="en-US" dirty="0">
              <a:solidFill>
                <a:schemeClr val="tx1"/>
              </a:solidFill>
              <a:effectLst/>
            </a:endParaRPr>
          </a:p>
          <a:p>
            <a:endParaRPr lang="en-US" dirty="0">
              <a:solidFill>
                <a:schemeClr val="tx1"/>
              </a:solidFill>
            </a:endParaRPr>
          </a:p>
          <a:p>
            <a:endParaRPr lang="en-US" dirty="0">
              <a:solidFill>
                <a:schemeClr val="tx1"/>
              </a:solidFill>
              <a:effectLst/>
            </a:endParaRPr>
          </a:p>
        </p:txBody>
      </p:sp>
    </p:spTree>
    <p:extLst>
      <p:ext uri="{BB962C8B-B14F-4D97-AF65-F5344CB8AC3E}">
        <p14:creationId xmlns:p14="http://schemas.microsoft.com/office/powerpoint/2010/main" val="15551410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Content Placeholder 2">
            <a:extLst>
              <a:ext uri="{FF2B5EF4-FFF2-40B4-BE49-F238E27FC236}">
                <a16:creationId xmlns:a16="http://schemas.microsoft.com/office/drawing/2014/main" id="{1615C586-DE88-4E1D-8482-D2A41C1C7D60}"/>
              </a:ext>
            </a:extLst>
          </p:cNvPr>
          <p:cNvGraphicFramePr>
            <a:graphicFrameLocks noGrp="1"/>
          </p:cNvGraphicFramePr>
          <p:nvPr>
            <p:ph idx="1"/>
          </p:nvPr>
        </p:nvGraphicFramePr>
        <p:xfrm>
          <a:off x="613026" y="255394"/>
          <a:ext cx="10935127" cy="22104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a:extLst>
              <a:ext uri="{FF2B5EF4-FFF2-40B4-BE49-F238E27FC236}">
                <a16:creationId xmlns:a16="http://schemas.microsoft.com/office/drawing/2014/main" id="{6B6A9704-8DD4-5E4B-98BF-2FB895149D7F}"/>
              </a:ext>
            </a:extLst>
          </p:cNvPr>
          <p:cNvSpPr/>
          <p:nvPr/>
        </p:nvSpPr>
        <p:spPr>
          <a:xfrm>
            <a:off x="613026" y="2729970"/>
            <a:ext cx="10664576" cy="37603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Aligns eligible uses with the types or categories of projects that would be eligible to receive financial assistance through the EPA’s Clean Water State Revolving Fund (CWSRF) or Drinking Water State Revolving Fund (DWSRF).</a:t>
            </a:r>
          </a:p>
          <a:p>
            <a:pPr algn="ctr"/>
            <a:endParaRPr lang="en-US" sz="1000" dirty="0">
              <a:solidFill>
                <a:schemeClr val="tx1"/>
              </a:solidFill>
            </a:endParaRPr>
          </a:p>
          <a:p>
            <a:r>
              <a:rPr lang="en-US" dirty="0">
                <a:solidFill>
                  <a:schemeClr val="tx1"/>
                </a:solidFill>
              </a:rPr>
              <a:t>DWSRF: Projects include treatment, transmission and distribution (including lead service line replacement), source rehabilitation and decontamination, storage, consolidation, and new systems development. </a:t>
            </a:r>
          </a:p>
          <a:p>
            <a:pPr algn="ctr"/>
            <a:endParaRPr lang="en-US" sz="1000" dirty="0">
              <a:solidFill>
                <a:schemeClr val="tx1"/>
              </a:solidFill>
            </a:endParaRPr>
          </a:p>
          <a:p>
            <a:r>
              <a:rPr lang="en-US" dirty="0">
                <a:solidFill>
                  <a:schemeClr val="tx1"/>
                </a:solidFill>
              </a:rPr>
              <a:t>CWSRF: Projects include construction of publicly- owned treatment works, nonpoint source pollution management, national estuary program projects, decentralized wastewater treatment systems, stormwater systems, water conservation, efficiency, and reuse measures, watershed pilot projects, energy efficiency measures for publicly-owned treatment works, water reuse projects, security measures at publicly-owned treatment works, and technical assistance to ensure compliance with the Clean Water Act. </a:t>
            </a:r>
          </a:p>
          <a:p>
            <a:pPr algn="ctr"/>
            <a:endParaRPr lang="en-US" sz="1000" dirty="0">
              <a:solidFill>
                <a:schemeClr val="tx1"/>
              </a:solidFill>
            </a:endParaRPr>
          </a:p>
          <a:p>
            <a:r>
              <a:rPr lang="en-US" dirty="0">
                <a:solidFill>
                  <a:schemeClr val="tx1"/>
                </a:solidFill>
              </a:rPr>
              <a:t>NO State Law Authority for Broadband Infrastructure (but watch for new legislation)</a:t>
            </a:r>
          </a:p>
        </p:txBody>
      </p:sp>
    </p:spTree>
    <p:extLst>
      <p:ext uri="{BB962C8B-B14F-4D97-AF65-F5344CB8AC3E}">
        <p14:creationId xmlns:p14="http://schemas.microsoft.com/office/powerpoint/2010/main" val="35275424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237326-9846-064E-ABE3-229252E2D5CB}"/>
              </a:ext>
            </a:extLst>
          </p:cNvPr>
          <p:cNvSpPr>
            <a:spLocks noGrp="1"/>
          </p:cNvSpPr>
          <p:nvPr>
            <p:ph type="title"/>
          </p:nvPr>
        </p:nvSpPr>
        <p:spPr>
          <a:xfrm>
            <a:off x="838200" y="557188"/>
            <a:ext cx="10515600" cy="1133499"/>
          </a:xfrm>
        </p:spPr>
        <p:txBody>
          <a:bodyPr>
            <a:normAutofit/>
          </a:bodyPr>
          <a:lstStyle/>
          <a:p>
            <a:pPr algn="ctr"/>
            <a:r>
              <a:rPr lang="en-US" sz="5200"/>
              <a:t>What’s in a Name?</a:t>
            </a:r>
          </a:p>
        </p:txBody>
      </p:sp>
      <p:graphicFrame>
        <p:nvGraphicFramePr>
          <p:cNvPr id="5" name="Content Placeholder 2">
            <a:extLst>
              <a:ext uri="{FF2B5EF4-FFF2-40B4-BE49-F238E27FC236}">
                <a16:creationId xmlns:a16="http://schemas.microsoft.com/office/drawing/2014/main" id="{F8DBD54D-B507-4E15-A3E3-559140808AC7}"/>
              </a:ext>
            </a:extLst>
          </p:cNvPr>
          <p:cNvGraphicFramePr>
            <a:graphicFrameLocks noGrp="1"/>
          </p:cNvGraphicFramePr>
          <p:nvPr>
            <p:ph idx="1"/>
            <p:extLst>
              <p:ext uri="{D42A27DB-BD31-4B8C-83A1-F6EECF244321}">
                <p14:modId xmlns:p14="http://schemas.microsoft.com/office/powerpoint/2010/main" val="1817482479"/>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729532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85D8F-3D5F-9348-9C8D-9925118FCBB9}"/>
              </a:ext>
            </a:extLst>
          </p:cNvPr>
          <p:cNvSpPr>
            <a:spLocks noGrp="1"/>
          </p:cNvSpPr>
          <p:nvPr>
            <p:ph type="title"/>
          </p:nvPr>
        </p:nvSpPr>
        <p:spPr>
          <a:xfrm>
            <a:off x="838200" y="557188"/>
            <a:ext cx="4862848" cy="5569291"/>
          </a:xfrm>
        </p:spPr>
        <p:txBody>
          <a:bodyPr>
            <a:normAutofit/>
          </a:bodyPr>
          <a:lstStyle/>
          <a:p>
            <a:r>
              <a:rPr lang="en-US" sz="5200"/>
              <a:t>What Determines ARP Allowable Expenditures?</a:t>
            </a:r>
          </a:p>
        </p:txBody>
      </p:sp>
      <p:graphicFrame>
        <p:nvGraphicFramePr>
          <p:cNvPr id="5" name="Content Placeholder 2">
            <a:extLst>
              <a:ext uri="{FF2B5EF4-FFF2-40B4-BE49-F238E27FC236}">
                <a16:creationId xmlns:a16="http://schemas.microsoft.com/office/drawing/2014/main" id="{F92ECEA2-7C88-492C-91BA-5D5F43EE45A2}"/>
              </a:ext>
            </a:extLst>
          </p:cNvPr>
          <p:cNvGraphicFramePr>
            <a:graphicFrameLocks noGrp="1"/>
          </p:cNvGraphicFramePr>
          <p:nvPr>
            <p:ph idx="1"/>
          </p:nvPr>
        </p:nvGraphicFramePr>
        <p:xfrm>
          <a:off x="5701048" y="263047"/>
          <a:ext cx="6311412" cy="65949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955531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54C6598E-24E0-8B4F-827D-692B9AA4F47C}"/>
              </a:ext>
            </a:extLst>
          </p:cNvPr>
          <p:cNvGraphicFramePr>
            <a:graphicFrameLocks noGrp="1"/>
          </p:cNvGraphicFramePr>
          <p:nvPr>
            <p:ph idx="1"/>
          </p:nvPr>
        </p:nvGraphicFramePr>
        <p:xfrm>
          <a:off x="595901" y="166955"/>
          <a:ext cx="12370086" cy="65240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161500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B1A9C-177B-5B48-B815-E11CABBBA97F}"/>
              </a:ext>
            </a:extLst>
          </p:cNvPr>
          <p:cNvSpPr>
            <a:spLocks noGrp="1"/>
          </p:cNvSpPr>
          <p:nvPr>
            <p:ph type="title"/>
          </p:nvPr>
        </p:nvSpPr>
        <p:spPr>
          <a:xfrm>
            <a:off x="643467" y="321734"/>
            <a:ext cx="10905066" cy="1135737"/>
          </a:xfrm>
        </p:spPr>
        <p:txBody>
          <a:bodyPr>
            <a:normAutofit/>
          </a:bodyPr>
          <a:lstStyle/>
          <a:p>
            <a:r>
              <a:rPr lang="en-US" sz="4000" dirty="0"/>
              <a:t>ARP Allowable Expenditures</a:t>
            </a:r>
          </a:p>
        </p:txBody>
      </p:sp>
      <p:graphicFrame>
        <p:nvGraphicFramePr>
          <p:cNvPr id="21" name="Content Placeholder 2">
            <a:extLst>
              <a:ext uri="{FF2B5EF4-FFF2-40B4-BE49-F238E27FC236}">
                <a16:creationId xmlns:a16="http://schemas.microsoft.com/office/drawing/2014/main" id="{1615C586-DE88-4E1D-8482-D2A41C1C7D60}"/>
              </a:ext>
            </a:extLst>
          </p:cNvPr>
          <p:cNvGraphicFramePr>
            <a:graphicFrameLocks noGrp="1"/>
          </p:cNvGraphicFramePr>
          <p:nvPr>
            <p:ph idx="1"/>
          </p:nvPr>
        </p:nvGraphicFramePr>
        <p:xfrm>
          <a:off x="0" y="1457471"/>
          <a:ext cx="12192000" cy="48573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358612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8">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BC12C4E-C59E-0248-8DC4-6B5A2185BCE7}"/>
              </a:ext>
            </a:extLst>
          </p:cNvPr>
          <p:cNvSpPr>
            <a:spLocks noGrp="1"/>
          </p:cNvSpPr>
          <p:nvPr>
            <p:ph type="title"/>
          </p:nvPr>
        </p:nvSpPr>
        <p:spPr>
          <a:xfrm>
            <a:off x="836675" y="112888"/>
            <a:ext cx="10515600" cy="719320"/>
          </a:xfrm>
        </p:spPr>
        <p:txBody>
          <a:bodyPr>
            <a:normAutofit fontScale="90000"/>
          </a:bodyPr>
          <a:lstStyle/>
          <a:p>
            <a:pPr algn="ctr"/>
            <a:r>
              <a:rPr lang="en-US" sz="5200" dirty="0"/>
              <a:t>Reporting</a:t>
            </a:r>
          </a:p>
        </p:txBody>
      </p:sp>
      <p:graphicFrame>
        <p:nvGraphicFramePr>
          <p:cNvPr id="4" name="Content Placeholder 3">
            <a:extLst>
              <a:ext uri="{FF2B5EF4-FFF2-40B4-BE49-F238E27FC236}">
                <a16:creationId xmlns:a16="http://schemas.microsoft.com/office/drawing/2014/main" id="{328207D5-212F-F546-A134-E0BB93168491}"/>
              </a:ext>
            </a:extLst>
          </p:cNvPr>
          <p:cNvGraphicFramePr>
            <a:graphicFrameLocks noGrp="1"/>
          </p:cNvGraphicFramePr>
          <p:nvPr>
            <p:ph idx="1"/>
            <p:extLst>
              <p:ext uri="{D42A27DB-BD31-4B8C-83A1-F6EECF244321}">
                <p14:modId xmlns:p14="http://schemas.microsoft.com/office/powerpoint/2010/main" val="3052812266"/>
              </p:ext>
            </p:extLst>
          </p:nvPr>
        </p:nvGraphicFramePr>
        <p:xfrm>
          <a:off x="513567" y="832208"/>
          <a:ext cx="11311003" cy="5220134"/>
        </p:xfrm>
        <a:graphic>
          <a:graphicData uri="http://schemas.openxmlformats.org/drawingml/2006/table">
            <a:tbl>
              <a:tblPr firstRow="1" firstCol="1" bandRow="1">
                <a:tableStyleId>{5940675A-B579-460E-94D1-54222C63F5DA}</a:tableStyleId>
              </a:tblPr>
              <a:tblGrid>
                <a:gridCol w="2796487">
                  <a:extLst>
                    <a:ext uri="{9D8B030D-6E8A-4147-A177-3AD203B41FA5}">
                      <a16:colId xmlns:a16="http://schemas.microsoft.com/office/drawing/2014/main" val="2112978736"/>
                    </a:ext>
                  </a:extLst>
                </a:gridCol>
                <a:gridCol w="2788892">
                  <a:extLst>
                    <a:ext uri="{9D8B030D-6E8A-4147-A177-3AD203B41FA5}">
                      <a16:colId xmlns:a16="http://schemas.microsoft.com/office/drawing/2014/main" val="1204199681"/>
                    </a:ext>
                  </a:extLst>
                </a:gridCol>
                <a:gridCol w="2936671">
                  <a:extLst>
                    <a:ext uri="{9D8B030D-6E8A-4147-A177-3AD203B41FA5}">
                      <a16:colId xmlns:a16="http://schemas.microsoft.com/office/drawing/2014/main" val="1792027515"/>
                    </a:ext>
                  </a:extLst>
                </a:gridCol>
                <a:gridCol w="2788953">
                  <a:extLst>
                    <a:ext uri="{9D8B030D-6E8A-4147-A177-3AD203B41FA5}">
                      <a16:colId xmlns:a16="http://schemas.microsoft.com/office/drawing/2014/main" val="25025704"/>
                    </a:ext>
                  </a:extLst>
                </a:gridCol>
              </a:tblGrid>
              <a:tr h="556694">
                <a:tc>
                  <a:txBody>
                    <a:bodyPr/>
                    <a:lstStyle/>
                    <a:p>
                      <a:pPr marL="0" marR="0" algn="ctr">
                        <a:spcBef>
                          <a:spcPts val="0"/>
                        </a:spcBef>
                        <a:spcAft>
                          <a:spcPts val="0"/>
                        </a:spcAft>
                      </a:pPr>
                      <a:r>
                        <a:rPr lang="en-US" sz="1800" b="1" dirty="0">
                          <a:solidFill>
                            <a:schemeClr val="tx1"/>
                          </a:solidFill>
                          <a:effectLst/>
                        </a:rPr>
                        <a:t>Recipient Local Government</a:t>
                      </a:r>
                      <a:endPar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225" marR="502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800" b="1">
                          <a:solidFill>
                            <a:schemeClr val="tx1"/>
                          </a:solidFill>
                          <a:effectLst/>
                        </a:rPr>
                        <a:t>Interim Report</a:t>
                      </a:r>
                      <a:endParaRPr lang="en-US" sz="18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225" marR="502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800" b="1">
                          <a:solidFill>
                            <a:schemeClr val="tx1"/>
                          </a:solidFill>
                          <a:effectLst/>
                        </a:rPr>
                        <a:t>Project and Expenditure Report</a:t>
                      </a:r>
                      <a:endParaRPr lang="en-US" sz="18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225" marR="502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800" b="1">
                          <a:solidFill>
                            <a:schemeClr val="tx1"/>
                          </a:solidFill>
                          <a:effectLst/>
                        </a:rPr>
                        <a:t>Recovery Plan Performance Report</a:t>
                      </a:r>
                      <a:endParaRPr lang="en-US" sz="18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225" marR="502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37970101"/>
                  </a:ext>
                </a:extLst>
              </a:tr>
              <a:tr h="1078595">
                <a:tc>
                  <a:txBody>
                    <a:bodyPr/>
                    <a:lstStyle/>
                    <a:p>
                      <a:pPr marL="0" marR="0" algn="r">
                        <a:spcBef>
                          <a:spcPts val="0"/>
                        </a:spcBef>
                        <a:spcAft>
                          <a:spcPts val="0"/>
                        </a:spcAft>
                      </a:pPr>
                      <a:r>
                        <a:rPr lang="en-US" sz="1800" b="1" dirty="0">
                          <a:solidFill>
                            <a:schemeClr val="tx1"/>
                          </a:solidFill>
                          <a:effectLst/>
                        </a:rPr>
                        <a:t>Counties &amp; Metropolitan Cities with a population       &gt; 250,000</a:t>
                      </a:r>
                      <a:endPar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225" marR="502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800" dirty="0">
                          <a:effectLst/>
                        </a:rPr>
                        <a:t>By August 31, with expenditures by category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0225" marR="502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algn="ctr">
                        <a:spcBef>
                          <a:spcPts val="0"/>
                        </a:spcBef>
                        <a:spcAft>
                          <a:spcPts val="0"/>
                        </a:spcAft>
                      </a:pPr>
                      <a:r>
                        <a:rPr lang="en-US" sz="1800">
                          <a:effectLst/>
                        </a:rPr>
                        <a:t>By October 31, 2021, and then 30 days after the end of each quarter thereafter </a:t>
                      </a:r>
                    </a:p>
                    <a:p>
                      <a:pPr marL="0" marR="0" algn="ctr">
                        <a:spcBef>
                          <a:spcPts val="0"/>
                        </a:spcBef>
                        <a:spcAft>
                          <a:spcPts val="0"/>
                        </a:spcAft>
                      </a:pPr>
                      <a:r>
                        <a:rPr lang="en-US" sz="18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0225" marR="502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algn="ctr">
                        <a:spcBef>
                          <a:spcPts val="0"/>
                        </a:spcBef>
                        <a:spcAft>
                          <a:spcPts val="0"/>
                        </a:spcAft>
                      </a:pPr>
                      <a:r>
                        <a:rPr lang="en-US" sz="1800" dirty="0">
                          <a:effectLst/>
                        </a:rPr>
                        <a:t>By August 31, 2021, and annually thereafter by      July 31 </a:t>
                      </a:r>
                    </a:p>
                    <a:p>
                      <a:pPr marL="0" marR="0" algn="ctr">
                        <a:spcBef>
                          <a:spcPts val="0"/>
                        </a:spcBef>
                        <a:spcAft>
                          <a:spcPts val="0"/>
                        </a:spcAft>
                      </a:pPr>
                      <a:r>
                        <a:rPr lang="en-US" sz="18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0225" marR="502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051096204"/>
                  </a:ext>
                </a:extLst>
              </a:tr>
              <a:tr h="1078595">
                <a:tc>
                  <a:txBody>
                    <a:bodyPr/>
                    <a:lstStyle/>
                    <a:p>
                      <a:pPr marL="0" marR="0" algn="r">
                        <a:spcBef>
                          <a:spcPts val="0"/>
                        </a:spcBef>
                        <a:spcAft>
                          <a:spcPts val="0"/>
                        </a:spcAft>
                      </a:pPr>
                      <a:r>
                        <a:rPr lang="en-US" sz="1800" b="1" dirty="0">
                          <a:solidFill>
                            <a:schemeClr val="tx1"/>
                          </a:solidFill>
                          <a:effectLst/>
                        </a:rPr>
                        <a:t>Counties &amp; Metropolitan Cities with a population       &lt; 250,000, which receive     &gt; $5 million in ARP funding</a:t>
                      </a:r>
                    </a:p>
                    <a:p>
                      <a:pPr marL="0" marR="0" algn="r">
                        <a:spcBef>
                          <a:spcPts val="0"/>
                        </a:spcBef>
                        <a:spcAft>
                          <a:spcPts val="0"/>
                        </a:spcAft>
                      </a:pPr>
                      <a:endPar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225" marR="502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800">
                          <a:effectLst/>
                        </a:rPr>
                        <a:t>By August 31, with expenditures by category</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0225" marR="502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algn="ctr">
                        <a:spcBef>
                          <a:spcPts val="0"/>
                        </a:spcBef>
                        <a:spcAft>
                          <a:spcPts val="0"/>
                        </a:spcAft>
                      </a:pPr>
                      <a:r>
                        <a:rPr lang="en-US" sz="1800" dirty="0">
                          <a:effectLst/>
                        </a:rPr>
                        <a:t>By October 31, 2021, and then 30 days after the end of each quarter thereafter </a:t>
                      </a:r>
                    </a:p>
                    <a:p>
                      <a:pPr marL="0" marR="0" algn="ctr">
                        <a:spcBef>
                          <a:spcPts val="0"/>
                        </a:spcBef>
                        <a:spcAft>
                          <a:spcPts val="0"/>
                        </a:spcAft>
                      </a:pPr>
                      <a:r>
                        <a:rPr lang="en-US" sz="18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0225" marR="502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algn="ctr">
                        <a:spcBef>
                          <a:spcPts val="0"/>
                        </a:spcBef>
                        <a:spcAft>
                          <a:spcPts val="0"/>
                        </a:spcAft>
                      </a:pPr>
                      <a:r>
                        <a:rPr lang="en-US" sz="1800">
                          <a:effectLst/>
                        </a:rPr>
                        <a:t>Not required</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0225" marR="502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3234937367"/>
                  </a:ext>
                </a:extLst>
              </a:tr>
              <a:tr h="1078595">
                <a:tc>
                  <a:txBody>
                    <a:bodyPr/>
                    <a:lstStyle/>
                    <a:p>
                      <a:pPr marL="0" marR="0" algn="r">
                        <a:spcBef>
                          <a:spcPts val="0"/>
                        </a:spcBef>
                        <a:spcAft>
                          <a:spcPts val="0"/>
                        </a:spcAft>
                      </a:pPr>
                      <a:r>
                        <a:rPr lang="en-US" sz="1800" b="1" dirty="0">
                          <a:solidFill>
                            <a:schemeClr val="tx1"/>
                          </a:solidFill>
                          <a:effectLst/>
                        </a:rPr>
                        <a:t>Counties &amp; Metropolitan Cities with a population       &lt; 250,000, which receive     &lt; $5 million in ARP funding</a:t>
                      </a:r>
                    </a:p>
                    <a:p>
                      <a:pPr marL="0" marR="0" algn="r">
                        <a:spcBef>
                          <a:spcPts val="0"/>
                        </a:spcBef>
                        <a:spcAft>
                          <a:spcPts val="0"/>
                        </a:spcAft>
                      </a:pPr>
                      <a:endPar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225" marR="502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800">
                          <a:effectLst/>
                        </a:rPr>
                        <a:t>By August 31, with expenditures by category</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0225" marR="502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algn="ctr">
                        <a:spcBef>
                          <a:spcPts val="0"/>
                        </a:spcBef>
                        <a:spcAft>
                          <a:spcPts val="0"/>
                        </a:spcAft>
                      </a:pPr>
                      <a:r>
                        <a:rPr lang="en-US" sz="1800" dirty="0">
                          <a:effectLst/>
                        </a:rPr>
                        <a:t>By October 31, 2021, and then annually thereafter </a:t>
                      </a:r>
                    </a:p>
                    <a:p>
                      <a:pPr marL="0" marR="0" algn="ctr">
                        <a:spcBef>
                          <a:spcPts val="0"/>
                        </a:spcBef>
                        <a:spcAft>
                          <a:spcPts val="0"/>
                        </a:spcAft>
                      </a:pPr>
                      <a:r>
                        <a:rPr lang="en-US" sz="18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0225" marR="502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algn="ctr">
                        <a:spcBef>
                          <a:spcPts val="0"/>
                        </a:spcBef>
                        <a:spcAft>
                          <a:spcPts val="0"/>
                        </a:spcAft>
                      </a:pPr>
                      <a:r>
                        <a:rPr lang="en-US" sz="1800" dirty="0">
                          <a:effectLst/>
                        </a:rPr>
                        <a:t>Not required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0225" marR="502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3570583631"/>
                  </a:ext>
                </a:extLst>
              </a:tr>
              <a:tr h="817646">
                <a:tc>
                  <a:txBody>
                    <a:bodyPr/>
                    <a:lstStyle/>
                    <a:p>
                      <a:pPr marL="0" marR="0" algn="r">
                        <a:spcBef>
                          <a:spcPts val="0"/>
                        </a:spcBef>
                        <a:spcAft>
                          <a:spcPts val="0"/>
                        </a:spcAft>
                      </a:pPr>
                      <a:r>
                        <a:rPr lang="en-US" sz="1800" b="1">
                          <a:solidFill>
                            <a:schemeClr val="tx1"/>
                          </a:solidFill>
                          <a:effectLst/>
                        </a:rPr>
                        <a:t>NEUs (all other municipalities)</a:t>
                      </a:r>
                      <a:endParaRPr lang="en-US" sz="18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0225" marR="502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800">
                          <a:effectLst/>
                        </a:rPr>
                        <a:t>Not required</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0225" marR="502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algn="ctr">
                        <a:spcBef>
                          <a:spcPts val="0"/>
                        </a:spcBef>
                        <a:spcAft>
                          <a:spcPts val="0"/>
                        </a:spcAft>
                      </a:pPr>
                      <a:r>
                        <a:rPr lang="en-US" sz="1800" dirty="0">
                          <a:effectLst/>
                        </a:rPr>
                        <a:t>By October 31, 2021, and then annually thereafter </a:t>
                      </a:r>
                    </a:p>
                    <a:p>
                      <a:pPr marL="0" marR="0">
                        <a:spcBef>
                          <a:spcPts val="0"/>
                        </a:spcBef>
                        <a:spcAft>
                          <a:spcPts val="0"/>
                        </a:spcAft>
                      </a:pPr>
                      <a:r>
                        <a:rPr lang="en-US" sz="18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0225" marR="502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algn="ctr">
                        <a:spcBef>
                          <a:spcPts val="0"/>
                        </a:spcBef>
                        <a:spcAft>
                          <a:spcPts val="0"/>
                        </a:spcAft>
                      </a:pPr>
                      <a:r>
                        <a:rPr lang="en-US" sz="1800" dirty="0">
                          <a:effectLst/>
                        </a:rPr>
                        <a:t>Not required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0225" marR="502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37448654"/>
                  </a:ext>
                </a:extLst>
              </a:tr>
            </a:tbl>
          </a:graphicData>
        </a:graphic>
      </p:graphicFrame>
      <p:sp>
        <p:nvSpPr>
          <p:cNvPr id="3" name="TextBox 2">
            <a:extLst>
              <a:ext uri="{FF2B5EF4-FFF2-40B4-BE49-F238E27FC236}">
                <a16:creationId xmlns:a16="http://schemas.microsoft.com/office/drawing/2014/main" id="{2C138A50-B9FB-114A-8810-4C6AD9FB3FA1}"/>
              </a:ext>
            </a:extLst>
          </p:cNvPr>
          <p:cNvSpPr txBox="1"/>
          <p:nvPr/>
        </p:nvSpPr>
        <p:spPr>
          <a:xfrm>
            <a:off x="513567" y="6215865"/>
            <a:ext cx="11383907" cy="523220"/>
          </a:xfrm>
          <a:prstGeom prst="rect">
            <a:avLst/>
          </a:prstGeom>
          <a:noFill/>
        </p:spPr>
        <p:txBody>
          <a:bodyPr wrap="square" rtlCol="0">
            <a:spAutoFit/>
          </a:bodyPr>
          <a:lstStyle/>
          <a:p>
            <a:pPr algn="ctr"/>
            <a:r>
              <a:rPr lang="en-US" sz="2800" dirty="0"/>
              <a:t>More info on Report requirements is available </a:t>
            </a:r>
            <a:r>
              <a:rPr lang="en-US" sz="2800" b="1" dirty="0">
                <a:hlinkClick r:id="rId2"/>
              </a:rPr>
              <a:t>here</a:t>
            </a:r>
            <a:r>
              <a:rPr lang="en-US" sz="2800" dirty="0"/>
              <a:t>.</a:t>
            </a:r>
          </a:p>
        </p:txBody>
      </p:sp>
    </p:spTree>
    <p:extLst>
      <p:ext uri="{BB962C8B-B14F-4D97-AF65-F5344CB8AC3E}">
        <p14:creationId xmlns:p14="http://schemas.microsoft.com/office/powerpoint/2010/main" val="20324506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8924198A-397D-324F-87A5-F374B8EB771E}"/>
              </a:ext>
            </a:extLst>
          </p:cNvPr>
          <p:cNvSpPr>
            <a:spLocks noGrp="1"/>
          </p:cNvSpPr>
          <p:nvPr>
            <p:ph type="title"/>
          </p:nvPr>
        </p:nvSpPr>
        <p:spPr>
          <a:xfrm>
            <a:off x="640080" y="325369"/>
            <a:ext cx="4368602" cy="1956841"/>
          </a:xfrm>
        </p:spPr>
        <p:txBody>
          <a:bodyPr anchor="b">
            <a:normAutofit/>
          </a:bodyPr>
          <a:lstStyle/>
          <a:p>
            <a:r>
              <a:rPr lang="en-US" sz="5400" dirty="0"/>
              <a:t>Accepting ARP Funds</a:t>
            </a:r>
          </a:p>
        </p:txBody>
      </p:sp>
      <p:sp>
        <p:nvSpPr>
          <p:cNvPr id="7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ACA0D242-0245-5B4D-89F5-82FD066C041A}"/>
              </a:ext>
            </a:extLst>
          </p:cNvPr>
          <p:cNvSpPr>
            <a:spLocks noGrp="1"/>
          </p:cNvSpPr>
          <p:nvPr>
            <p:ph idx="1"/>
          </p:nvPr>
        </p:nvSpPr>
        <p:spPr>
          <a:xfrm>
            <a:off x="640080" y="2872899"/>
            <a:ext cx="4243589" cy="3320668"/>
          </a:xfrm>
        </p:spPr>
        <p:txBody>
          <a:bodyPr>
            <a:normAutofit/>
          </a:bodyPr>
          <a:lstStyle/>
          <a:p>
            <a:pPr>
              <a:spcBef>
                <a:spcPts val="2800"/>
              </a:spcBef>
            </a:pPr>
            <a:r>
              <a:rPr lang="en-US" sz="2200" dirty="0"/>
              <a:t>Board must vote in official meeting to accept ARPA Funds and appoint an official or employee to take all required actions to receive monies</a:t>
            </a:r>
          </a:p>
          <a:p>
            <a:pPr>
              <a:spcBef>
                <a:spcPts val="2800"/>
              </a:spcBef>
            </a:pPr>
            <a:r>
              <a:rPr lang="en-US" sz="2200" dirty="0"/>
              <a:t>May adopt resolution instead (samples in NC Finance Connect, under ARP Funding)</a:t>
            </a:r>
          </a:p>
          <a:p>
            <a:endParaRPr lang="en-US" sz="2200" dirty="0"/>
          </a:p>
        </p:txBody>
      </p:sp>
      <p:pic>
        <p:nvPicPr>
          <p:cNvPr id="1026" name="Picture 2" descr="Hands raised in the air&#10;&#10;Description automatically generated with low confidence">
            <a:extLst>
              <a:ext uri="{FF2B5EF4-FFF2-40B4-BE49-F238E27FC236}">
                <a16:creationId xmlns:a16="http://schemas.microsoft.com/office/drawing/2014/main" id="{A5B7F849-5557-C541-8F16-2A9A691CC698}"/>
              </a:ext>
            </a:extLst>
          </p:cNvPr>
          <p:cNvPicPr>
            <a:picLocks noChangeAspect="1" noChangeArrowheads="1"/>
          </p:cNvPicPr>
          <p:nvPr/>
        </p:nvPicPr>
        <p:blipFill rotWithShape="1">
          <a:blip r:embed="rId2">
            <a:extLst>
              <a:ext uri="{28A0092B-C50C-407E-A947-70E740481C1C}">
                <a14:useLocalDpi xmlns:a14="http://schemas.microsoft.com/office/drawing/2010/main"/>
              </a:ext>
            </a:extLst>
          </a:blip>
          <a:srcRect r="198" b="-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49533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12A91C-1E31-8745-84E0-764B8F4E5D58}"/>
              </a:ext>
            </a:extLst>
          </p:cNvPr>
          <p:cNvSpPr>
            <a:spLocks noGrp="1"/>
          </p:cNvSpPr>
          <p:nvPr>
            <p:ph type="title"/>
          </p:nvPr>
        </p:nvSpPr>
        <p:spPr>
          <a:xfrm>
            <a:off x="640080" y="325369"/>
            <a:ext cx="4368602" cy="1956841"/>
          </a:xfrm>
        </p:spPr>
        <p:txBody>
          <a:bodyPr anchor="b">
            <a:normAutofit/>
          </a:bodyPr>
          <a:lstStyle/>
          <a:p>
            <a:r>
              <a:rPr lang="en-US" sz="5400" dirty="0"/>
              <a:t>Managing ARP Cash</a:t>
            </a:r>
          </a:p>
        </p:txBody>
      </p:sp>
      <p:sp>
        <p:nvSpPr>
          <p:cNvPr id="7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0AB6D69-001E-E041-AB11-E585924F5559}"/>
              </a:ext>
            </a:extLst>
          </p:cNvPr>
          <p:cNvSpPr>
            <a:spLocks noGrp="1"/>
          </p:cNvSpPr>
          <p:nvPr>
            <p:ph idx="1"/>
          </p:nvPr>
        </p:nvSpPr>
        <p:spPr>
          <a:xfrm>
            <a:off x="640080" y="2872899"/>
            <a:ext cx="4243589" cy="3320668"/>
          </a:xfrm>
        </p:spPr>
        <p:txBody>
          <a:bodyPr>
            <a:normAutofit/>
          </a:bodyPr>
          <a:lstStyle/>
          <a:p>
            <a:pPr>
              <a:spcBef>
                <a:spcPts val="2200"/>
              </a:spcBef>
            </a:pPr>
            <a:r>
              <a:rPr lang="en-US" sz="2200"/>
              <a:t>MUST deposit in Official Depository</a:t>
            </a:r>
          </a:p>
          <a:p>
            <a:pPr>
              <a:spcBef>
                <a:spcPts val="2200"/>
              </a:spcBef>
            </a:pPr>
            <a:r>
              <a:rPr lang="en-US" sz="2200"/>
              <a:t>MAY co-mingle with other local government monies</a:t>
            </a:r>
          </a:p>
          <a:p>
            <a:pPr>
              <a:spcBef>
                <a:spcPts val="2200"/>
              </a:spcBef>
            </a:pPr>
            <a:r>
              <a:rPr lang="en-US" sz="2200"/>
              <a:t>DO NOT NEED separate bank account</a:t>
            </a:r>
          </a:p>
        </p:txBody>
      </p:sp>
      <p:pic>
        <p:nvPicPr>
          <p:cNvPr id="2050" name="Picture 2" descr="A pink piggy bank on money&#10;&#10;Description automatically generated with medium confidence">
            <a:extLst>
              <a:ext uri="{FF2B5EF4-FFF2-40B4-BE49-F238E27FC236}">
                <a16:creationId xmlns:a16="http://schemas.microsoft.com/office/drawing/2014/main" id="{AD267837-0FF8-B94A-A425-3E7C3035CB24}"/>
              </a:ext>
            </a:extLst>
          </p:cNvPr>
          <p:cNvPicPr>
            <a:picLocks noChangeAspect="1" noChangeArrowheads="1"/>
          </p:cNvPicPr>
          <p:nvPr/>
        </p:nvPicPr>
        <p:blipFill rotWithShape="1">
          <a:blip r:embed="rId2">
            <a:extLst>
              <a:ext uri="{28A0092B-C50C-407E-A947-70E740481C1C}">
                <a14:useLocalDpi xmlns:a14="http://schemas.microsoft.com/office/drawing/2010/main"/>
              </a:ext>
            </a:extLst>
          </a:blip>
          <a:srcRect r="198" b="-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76424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12559</TotalTime>
  <Words>2265</Words>
  <Application>Microsoft Macintosh PowerPoint</Application>
  <PresentationFormat>Widescreen</PresentationFormat>
  <Paragraphs>184</Paragraphs>
  <Slides>24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Calibri Light</vt:lpstr>
      <vt:lpstr>Office Theme</vt:lpstr>
      <vt:lpstr>American Rescue Plan Act Weekly Office Hours</vt:lpstr>
      <vt:lpstr>ARP Zoom Office Hours Bring Your Coffee/Lunch &amp; Your Questions</vt:lpstr>
      <vt:lpstr>What’s in a Name?</vt:lpstr>
      <vt:lpstr>What Determines ARP Allowable Expenditures?</vt:lpstr>
      <vt:lpstr>PowerPoint Presentation</vt:lpstr>
      <vt:lpstr>ARP Allowable Expenditures</vt:lpstr>
      <vt:lpstr>Reporting</vt:lpstr>
      <vt:lpstr>Accepting ARP Funds</vt:lpstr>
      <vt:lpstr>Managing ARP Cash</vt:lpstr>
      <vt:lpstr>Budgeting ARP Funds</vt:lpstr>
      <vt:lpstr>Accounting for ARP Funds</vt:lpstr>
      <vt:lpstr>Investing ARP Funds</vt:lpstr>
      <vt:lpstr>Pre-submitted Questions</vt:lpstr>
      <vt:lpstr>Does the Special Fund have to have individual GL expenditure line items for each expense or can the fund show the expenditure(s) be one total amount?</vt:lpstr>
      <vt:lpstr>May we use ARP funds for Premium Pay for Non-Public Safety/Public Health Personnel?</vt:lpstr>
      <vt:lpstr>May we use ARP funds to pay salaries/benefits of EMS/Public Safety Personnel Who Are Not Primarily Dedicated to COVID-19 response? </vt:lpstr>
      <vt:lpstr>May ARP Funds be used for Nonprofit Fire Departments /Rescue Units?</vt:lpstr>
      <vt:lpstr>May ARP Funds be used to Bank Hours for Employee Illness/Quarantine?</vt:lpstr>
      <vt:lpstr>Subrecipient Policies????</vt:lpstr>
      <vt:lpstr>ARP Checklist</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American Rescue Plan Act Weekly Office Hours</dc:title>
  <dc:creator>Millonzi, Kara Anne</dc:creator>
  <cp:lastModifiedBy>Millonzi, Kara Anne</cp:lastModifiedBy>
  <cp:revision>4</cp:revision>
  <dcterms:created xsi:type="dcterms:W3CDTF">2021-07-27T00:41:49Z</dcterms:created>
  <dcterms:modified xsi:type="dcterms:W3CDTF">2021-08-18T17:43:13Z</dcterms:modified>
</cp:coreProperties>
</file>