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8" r:id="rId2"/>
    <p:sldId id="277" r:id="rId3"/>
    <p:sldId id="403" r:id="rId4"/>
    <p:sldId id="404" r:id="rId5"/>
    <p:sldId id="405" r:id="rId6"/>
    <p:sldId id="396" r:id="rId7"/>
    <p:sldId id="411" r:id="rId8"/>
    <p:sldId id="412" r:id="rId9"/>
    <p:sldId id="428" r:id="rId10"/>
    <p:sldId id="430" r:id="rId11"/>
    <p:sldId id="413" r:id="rId12"/>
    <p:sldId id="424" r:id="rId13"/>
    <p:sldId id="423" r:id="rId14"/>
    <p:sldId id="427" r:id="rId15"/>
    <p:sldId id="426" r:id="rId16"/>
    <p:sldId id="431" r:id="rId17"/>
    <p:sldId id="429" r:id="rId18"/>
    <p:sldId id="414" r:id="rId19"/>
    <p:sldId id="419" r:id="rId20"/>
    <p:sldId id="415" r:id="rId21"/>
    <p:sldId id="416" r:id="rId22"/>
    <p:sldId id="417" r:id="rId23"/>
    <p:sldId id="387" r:id="rId24"/>
    <p:sldId id="261" r:id="rId25"/>
    <p:sldId id="268" r:id="rId26"/>
    <p:sldId id="281" r:id="rId27"/>
    <p:sldId id="262" r:id="rId28"/>
    <p:sldId id="265" r:id="rId29"/>
    <p:sldId id="353" r:id="rId30"/>
    <p:sldId id="26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FD16E5-39EC-1C44-BF65-5C91E9233BAD}" v="1273" dt="2021-09-08T12:18:28.1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0"/>
    <p:restoredTop sz="94694"/>
  </p:normalViewPr>
  <p:slideViewPr>
    <p:cSldViewPr snapToGrid="0" snapToObjects="1">
      <p:cViewPr varScale="1">
        <p:scale>
          <a:sx n="115" d="100"/>
          <a:sy n="115" d="100"/>
        </p:scale>
        <p:origin x="216"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8.xml.rels><?xml version="1.0" encoding="UTF-8" standalone="yes"?>
<Relationships xmlns="http://schemas.openxmlformats.org/package/2006/relationships"><Relationship Id="rId3" Type="http://schemas.openxmlformats.org/officeDocument/2006/relationships/hyperlink" Target="https://home.treasury.gov/system/files/136/SLFRPFAQ.pdf" TargetMode="External"/><Relationship Id="rId2" Type="http://schemas.openxmlformats.org/officeDocument/2006/relationships/hyperlink" Target="https://home.treasury.gov/system/files/136/FRF-Interim-Final-Rule.pdf" TargetMode="External"/><Relationship Id="rId1" Type="http://schemas.openxmlformats.org/officeDocument/2006/relationships/hyperlink" Target="https://www.congress.gov/bill/117th-congress/house-bill/1319/text" TargetMode="External"/><Relationship Id="rId6" Type="http://schemas.openxmlformats.org/officeDocument/2006/relationships/hyperlink" Target="https://home.treasury.gov/system/files/136/SLFRF_Treasury-Portal-Recipient-Reporting-User-Guide.pdf" TargetMode="External"/><Relationship Id="rId5" Type="http://schemas.openxmlformats.org/officeDocument/2006/relationships/hyperlink" Target="https://home.treasury.gov/policy-issues/coronavirus/assistance-for-state-local-and-tribal-governments/state-and-local-fiscal-recovery-funds/recipient-compliance-and-reporting-responsibilities" TargetMode="External"/><Relationship Id="rId4" Type="http://schemas.openxmlformats.org/officeDocument/2006/relationships/hyperlink" Target="https://home.treasury.gov/system/files/136/SLFRF-Compliance-and-Reporting-Guidance.pdf" TargetMode="External"/></Relationships>
</file>

<file path=ppt/diagrams/_rels/drawing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3" Type="http://schemas.openxmlformats.org/officeDocument/2006/relationships/hyperlink" Target="https://home.treasury.gov/system/files/136/SLFRPFAQ.pdf" TargetMode="External"/><Relationship Id="rId2" Type="http://schemas.openxmlformats.org/officeDocument/2006/relationships/hyperlink" Target="https://home.treasury.gov/system/files/136/FRF-Interim-Final-Rule.pdf" TargetMode="External"/><Relationship Id="rId1" Type="http://schemas.openxmlformats.org/officeDocument/2006/relationships/hyperlink" Target="https://www.congress.gov/bill/117th-congress/house-bill/1319/text" TargetMode="External"/><Relationship Id="rId6" Type="http://schemas.openxmlformats.org/officeDocument/2006/relationships/hyperlink" Target="https://home.treasury.gov/policy-issues/coronavirus/assistance-for-state-local-and-tribal-governments/state-and-local-fiscal-recovery-funds/recipient-compliance-and-reporting-responsibilities" TargetMode="External"/><Relationship Id="rId5" Type="http://schemas.openxmlformats.org/officeDocument/2006/relationships/hyperlink" Target="https://home.treasury.gov/system/files/136/SLFRF_Treasury-Portal-Recipient-Reporting-User-Guide.pdf" TargetMode="External"/><Relationship Id="rId4" Type="http://schemas.openxmlformats.org/officeDocument/2006/relationships/hyperlink" Target="https://home.treasury.gov/system/files/136/SLFRF-Compliance-and-Reporting-Guidance.pdf"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BF775-39FD-4074-96ED-D54C03042ED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FD1D826-5ACC-4DE8-89FE-697A1ECCE52A}">
      <dgm:prSet/>
      <dgm:spPr/>
      <dgm:t>
        <a:bodyPr/>
        <a:lstStyle/>
        <a:p>
          <a:r>
            <a:rPr lang="en-US" dirty="0"/>
            <a:t>Online, with Tracks based on size</a:t>
          </a:r>
        </a:p>
      </dgm:t>
    </dgm:pt>
    <dgm:pt modelId="{FDEDF5D3-9892-48A0-9B6C-3B59489A5CCD}" type="parTrans" cxnId="{F51F4728-9018-43C5-B799-2818458BC774}">
      <dgm:prSet/>
      <dgm:spPr/>
      <dgm:t>
        <a:bodyPr/>
        <a:lstStyle/>
        <a:p>
          <a:endParaRPr lang="en-US"/>
        </a:p>
      </dgm:t>
    </dgm:pt>
    <dgm:pt modelId="{4BAFA98E-CB61-4870-AB04-F366D19F2740}" type="sibTrans" cxnId="{F51F4728-9018-43C5-B799-2818458BC774}">
      <dgm:prSet/>
      <dgm:spPr/>
      <dgm:t>
        <a:bodyPr/>
        <a:lstStyle/>
        <a:p>
          <a:endParaRPr lang="en-US"/>
        </a:p>
      </dgm:t>
    </dgm:pt>
    <dgm:pt modelId="{B67E9B24-0C8E-423F-B018-9AA5D91576FF}">
      <dgm:prSet/>
      <dgm:spPr/>
      <dgm:t>
        <a:bodyPr/>
        <a:lstStyle/>
        <a:p>
          <a:r>
            <a:rPr lang="en-US"/>
            <a:t>Multi-day (October 5, 8, 13, 15, 19, &amp; 20)</a:t>
          </a:r>
        </a:p>
      </dgm:t>
    </dgm:pt>
    <dgm:pt modelId="{0DA24297-48B9-4F59-B585-35C916358532}" type="parTrans" cxnId="{FAA0A11B-3263-4C54-9CA4-2F41C08FA9D5}">
      <dgm:prSet/>
      <dgm:spPr/>
      <dgm:t>
        <a:bodyPr/>
        <a:lstStyle/>
        <a:p>
          <a:endParaRPr lang="en-US"/>
        </a:p>
      </dgm:t>
    </dgm:pt>
    <dgm:pt modelId="{2EF9FEB7-45A4-479F-A4F0-5369F94DB0CE}" type="sibTrans" cxnId="{FAA0A11B-3263-4C54-9CA4-2F41C08FA9D5}">
      <dgm:prSet/>
      <dgm:spPr/>
      <dgm:t>
        <a:bodyPr/>
        <a:lstStyle/>
        <a:p>
          <a:endParaRPr lang="en-US"/>
        </a:p>
      </dgm:t>
    </dgm:pt>
    <dgm:pt modelId="{D2E7C0BC-D977-4E4D-9B9E-E6A7164D9337}">
      <dgm:prSet/>
      <dgm:spPr/>
      <dgm:t>
        <a:bodyPr/>
        <a:lstStyle/>
        <a:p>
          <a:r>
            <a:rPr lang="en-US"/>
            <a:t>Basics of CSLRF &amp; State Law Expenditure Authority</a:t>
          </a:r>
        </a:p>
      </dgm:t>
    </dgm:pt>
    <dgm:pt modelId="{D25C0C45-D4DC-4FED-BAE4-762BBDFB94AE}" type="parTrans" cxnId="{348B6768-8C18-40B0-B781-D98922FA9085}">
      <dgm:prSet/>
      <dgm:spPr/>
      <dgm:t>
        <a:bodyPr/>
        <a:lstStyle/>
        <a:p>
          <a:endParaRPr lang="en-US"/>
        </a:p>
      </dgm:t>
    </dgm:pt>
    <dgm:pt modelId="{6769D3A5-B059-40EF-8E76-76ED93C62F6A}" type="sibTrans" cxnId="{348B6768-8C18-40B0-B781-D98922FA9085}">
      <dgm:prSet/>
      <dgm:spPr/>
      <dgm:t>
        <a:bodyPr/>
        <a:lstStyle/>
        <a:p>
          <a:endParaRPr lang="en-US"/>
        </a:p>
      </dgm:t>
    </dgm:pt>
    <dgm:pt modelId="{127140D0-1F8C-4189-980C-68883509D805}">
      <dgm:prSet/>
      <dgm:spPr/>
      <dgm:t>
        <a:bodyPr/>
        <a:lstStyle/>
        <a:p>
          <a:r>
            <a:rPr lang="en-US" dirty="0"/>
            <a:t>Detailed Compliance Instruction / Uniform Guidance</a:t>
          </a:r>
        </a:p>
      </dgm:t>
    </dgm:pt>
    <dgm:pt modelId="{591E3358-8DD2-4C9E-9A2B-EF9B26A8B909}" type="parTrans" cxnId="{3EFF2EB7-5781-47C6-AB0C-87F0A8D61014}">
      <dgm:prSet/>
      <dgm:spPr/>
      <dgm:t>
        <a:bodyPr/>
        <a:lstStyle/>
        <a:p>
          <a:endParaRPr lang="en-US"/>
        </a:p>
      </dgm:t>
    </dgm:pt>
    <dgm:pt modelId="{F0A7859A-0CCA-42D1-890B-0C00F943ED6D}" type="sibTrans" cxnId="{3EFF2EB7-5781-47C6-AB0C-87F0A8D61014}">
      <dgm:prSet/>
      <dgm:spPr/>
      <dgm:t>
        <a:bodyPr/>
        <a:lstStyle/>
        <a:p>
          <a:endParaRPr lang="en-US"/>
        </a:p>
      </dgm:t>
    </dgm:pt>
    <dgm:pt modelId="{E82E4522-AAAC-4337-8353-98D999E7CD4E}">
      <dgm:prSet/>
      <dgm:spPr/>
      <dgm:t>
        <a:bodyPr/>
        <a:lstStyle/>
        <a:p>
          <a:r>
            <a:rPr lang="en-US" dirty="0"/>
            <a:t>Opportunities to Brainstorm with Other Local Government Officials</a:t>
          </a:r>
        </a:p>
      </dgm:t>
    </dgm:pt>
    <dgm:pt modelId="{2E410E39-73AB-4478-9E20-502233E316E2}" type="parTrans" cxnId="{DB695581-524E-4F44-81D7-6044DAECB095}">
      <dgm:prSet/>
      <dgm:spPr/>
      <dgm:t>
        <a:bodyPr/>
        <a:lstStyle/>
        <a:p>
          <a:endParaRPr lang="en-US"/>
        </a:p>
      </dgm:t>
    </dgm:pt>
    <dgm:pt modelId="{24DDF23E-2DEC-48B5-933C-A953F0346813}" type="sibTrans" cxnId="{DB695581-524E-4F44-81D7-6044DAECB095}">
      <dgm:prSet/>
      <dgm:spPr/>
      <dgm:t>
        <a:bodyPr/>
        <a:lstStyle/>
        <a:p>
          <a:endParaRPr lang="en-US"/>
        </a:p>
      </dgm:t>
    </dgm:pt>
    <dgm:pt modelId="{3750C73F-1426-4B7F-90F4-27932D3551FE}">
      <dgm:prSet/>
      <dgm:spPr/>
      <dgm:t>
        <a:bodyPr/>
        <a:lstStyle/>
        <a:p>
          <a:r>
            <a:rPr lang="en-US"/>
            <a:t>Strategic Planning</a:t>
          </a:r>
        </a:p>
      </dgm:t>
    </dgm:pt>
    <dgm:pt modelId="{0B37A810-0EE2-4BEF-BAFD-0C1F955D68E5}" type="parTrans" cxnId="{99701594-6CBF-46DA-9FF0-49851FE5E9C6}">
      <dgm:prSet/>
      <dgm:spPr/>
      <dgm:t>
        <a:bodyPr/>
        <a:lstStyle/>
        <a:p>
          <a:endParaRPr lang="en-US"/>
        </a:p>
      </dgm:t>
    </dgm:pt>
    <dgm:pt modelId="{3417236E-9B9B-4C08-977D-03615A5F4C75}" type="sibTrans" cxnId="{99701594-6CBF-46DA-9FF0-49851FE5E9C6}">
      <dgm:prSet/>
      <dgm:spPr/>
      <dgm:t>
        <a:bodyPr/>
        <a:lstStyle/>
        <a:p>
          <a:endParaRPr lang="en-US"/>
        </a:p>
      </dgm:t>
    </dgm:pt>
    <dgm:pt modelId="{D7897E12-C07E-4428-8122-634A00A6DFAD}">
      <dgm:prSet/>
      <dgm:spPr/>
      <dgm:t>
        <a:bodyPr/>
        <a:lstStyle/>
        <a:p>
          <a:r>
            <a:rPr lang="en-US"/>
            <a:t>Performance Evaluation</a:t>
          </a:r>
        </a:p>
      </dgm:t>
    </dgm:pt>
    <dgm:pt modelId="{81FCA47B-4B81-41D9-AED8-16E0B3D982DC}" type="parTrans" cxnId="{0948EB84-1154-496F-83B2-FF1D101FE4D2}">
      <dgm:prSet/>
      <dgm:spPr/>
      <dgm:t>
        <a:bodyPr/>
        <a:lstStyle/>
        <a:p>
          <a:endParaRPr lang="en-US"/>
        </a:p>
      </dgm:t>
    </dgm:pt>
    <dgm:pt modelId="{CBD78686-BEAC-4955-AFC7-713900D60712}" type="sibTrans" cxnId="{0948EB84-1154-496F-83B2-FF1D101FE4D2}">
      <dgm:prSet/>
      <dgm:spPr/>
      <dgm:t>
        <a:bodyPr/>
        <a:lstStyle/>
        <a:p>
          <a:endParaRPr lang="en-US"/>
        </a:p>
      </dgm:t>
    </dgm:pt>
    <dgm:pt modelId="{0CF309B9-9770-4D2E-9F86-47C2525B2180}">
      <dgm:prSet/>
      <dgm:spPr/>
      <dgm:t>
        <a:bodyPr/>
        <a:lstStyle/>
        <a:p>
          <a:r>
            <a:rPr lang="en-US"/>
            <a:t>National Best Practices</a:t>
          </a:r>
        </a:p>
      </dgm:t>
    </dgm:pt>
    <dgm:pt modelId="{375723F7-C0F1-4215-A719-3AC25079F450}" type="parTrans" cxnId="{3EF1D167-C5CF-4067-A84B-E484C8F9DF3A}">
      <dgm:prSet/>
      <dgm:spPr/>
      <dgm:t>
        <a:bodyPr/>
        <a:lstStyle/>
        <a:p>
          <a:endParaRPr lang="en-US"/>
        </a:p>
      </dgm:t>
    </dgm:pt>
    <dgm:pt modelId="{64F31134-992E-47FA-B4B1-3FAA5591E8B6}" type="sibTrans" cxnId="{3EF1D167-C5CF-4067-A84B-E484C8F9DF3A}">
      <dgm:prSet/>
      <dgm:spPr/>
      <dgm:t>
        <a:bodyPr/>
        <a:lstStyle/>
        <a:p>
          <a:endParaRPr lang="en-US"/>
        </a:p>
      </dgm:t>
    </dgm:pt>
    <dgm:pt modelId="{488D0685-E07D-47AC-A9E8-7ED4A5F52117}">
      <dgm:prSet/>
      <dgm:spPr/>
      <dgm:t>
        <a:bodyPr/>
        <a:lstStyle/>
        <a:p>
          <a:r>
            <a:rPr lang="en-US"/>
            <a:t>Working with Other Governments, Nonprofits, and Other Organizations</a:t>
          </a:r>
        </a:p>
      </dgm:t>
    </dgm:pt>
    <dgm:pt modelId="{34E88C0D-2A2F-4A9E-B25F-43F7951BE5B0}" type="parTrans" cxnId="{E8C5F47E-B67F-47E9-81E6-FF7CFD0D3649}">
      <dgm:prSet/>
      <dgm:spPr/>
      <dgm:t>
        <a:bodyPr/>
        <a:lstStyle/>
        <a:p>
          <a:endParaRPr lang="en-US"/>
        </a:p>
      </dgm:t>
    </dgm:pt>
    <dgm:pt modelId="{C7385487-6BD8-4069-A137-A67BF159D7CE}" type="sibTrans" cxnId="{E8C5F47E-B67F-47E9-81E6-FF7CFD0D3649}">
      <dgm:prSet/>
      <dgm:spPr/>
      <dgm:t>
        <a:bodyPr/>
        <a:lstStyle/>
        <a:p>
          <a:endParaRPr lang="en-US"/>
        </a:p>
      </dgm:t>
    </dgm:pt>
    <dgm:pt modelId="{68FCA0E1-B818-446C-9B20-1F343136C4A3}">
      <dgm:prSet/>
      <dgm:spPr/>
      <dgm:t>
        <a:bodyPr/>
        <a:lstStyle/>
        <a:p>
          <a:r>
            <a:rPr lang="en-US" dirty="0"/>
            <a:t>Registration Required</a:t>
          </a:r>
        </a:p>
      </dgm:t>
    </dgm:pt>
    <dgm:pt modelId="{786A7FB4-92B1-4ADB-91EB-F8AC88A7EC02}" type="parTrans" cxnId="{DAF61518-B656-4520-B039-F9D2F19F3B35}">
      <dgm:prSet/>
      <dgm:spPr/>
      <dgm:t>
        <a:bodyPr/>
        <a:lstStyle/>
        <a:p>
          <a:endParaRPr lang="en-US"/>
        </a:p>
      </dgm:t>
    </dgm:pt>
    <dgm:pt modelId="{CD84E5FE-0C58-47F8-BFA3-CA08CF002035}" type="sibTrans" cxnId="{DAF61518-B656-4520-B039-F9D2F19F3B35}">
      <dgm:prSet/>
      <dgm:spPr/>
      <dgm:t>
        <a:bodyPr/>
        <a:lstStyle/>
        <a:p>
          <a:endParaRPr lang="en-US"/>
        </a:p>
      </dgm:t>
    </dgm:pt>
    <dgm:pt modelId="{CC25EABA-E605-F944-A712-A5547EE5676B}" type="pres">
      <dgm:prSet presAssocID="{623BF775-39FD-4074-96ED-D54C03042EDC}" presName="linear" presStyleCnt="0">
        <dgm:presLayoutVars>
          <dgm:animLvl val="lvl"/>
          <dgm:resizeHandles val="exact"/>
        </dgm:presLayoutVars>
      </dgm:prSet>
      <dgm:spPr/>
    </dgm:pt>
    <dgm:pt modelId="{C14C191F-8253-F042-88F9-1B41C4F19483}" type="pres">
      <dgm:prSet presAssocID="{3FD1D826-5ACC-4DE8-89FE-697A1ECCE52A}" presName="parentText" presStyleLbl="node1" presStyleIdx="0" presStyleCnt="3">
        <dgm:presLayoutVars>
          <dgm:chMax val="0"/>
          <dgm:bulletEnabled val="1"/>
        </dgm:presLayoutVars>
      </dgm:prSet>
      <dgm:spPr/>
    </dgm:pt>
    <dgm:pt modelId="{6954E0AD-90AE-B249-8161-B5CF859CFC9B}" type="pres">
      <dgm:prSet presAssocID="{4BAFA98E-CB61-4870-AB04-F366D19F2740}" presName="spacer" presStyleCnt="0"/>
      <dgm:spPr/>
    </dgm:pt>
    <dgm:pt modelId="{D8C519D4-81CA-7649-A914-9DD2D4266D82}" type="pres">
      <dgm:prSet presAssocID="{B67E9B24-0C8E-423F-B018-9AA5D91576FF}" presName="parentText" presStyleLbl="node1" presStyleIdx="1" presStyleCnt="3">
        <dgm:presLayoutVars>
          <dgm:chMax val="0"/>
          <dgm:bulletEnabled val="1"/>
        </dgm:presLayoutVars>
      </dgm:prSet>
      <dgm:spPr/>
    </dgm:pt>
    <dgm:pt modelId="{FFEC5616-C6D3-C547-A9EF-52DFB663E490}" type="pres">
      <dgm:prSet presAssocID="{B67E9B24-0C8E-423F-B018-9AA5D91576FF}" presName="childText" presStyleLbl="revTx" presStyleIdx="0" presStyleCnt="1">
        <dgm:presLayoutVars>
          <dgm:bulletEnabled val="1"/>
        </dgm:presLayoutVars>
      </dgm:prSet>
      <dgm:spPr/>
    </dgm:pt>
    <dgm:pt modelId="{1DD3B221-7997-E843-8208-B5116FC6814E}" type="pres">
      <dgm:prSet presAssocID="{68FCA0E1-B818-446C-9B20-1F343136C4A3}" presName="parentText" presStyleLbl="node1" presStyleIdx="2" presStyleCnt="3" custLinFactNeighborX="-11987" custLinFactNeighborY="-1258">
        <dgm:presLayoutVars>
          <dgm:chMax val="0"/>
          <dgm:bulletEnabled val="1"/>
        </dgm:presLayoutVars>
      </dgm:prSet>
      <dgm:spPr/>
    </dgm:pt>
  </dgm:ptLst>
  <dgm:cxnLst>
    <dgm:cxn modelId="{4F785911-2663-3746-B15F-95C66810BBE6}" type="presOf" srcId="{68FCA0E1-B818-446C-9B20-1F343136C4A3}" destId="{1DD3B221-7997-E843-8208-B5116FC6814E}" srcOrd="0" destOrd="0" presId="urn:microsoft.com/office/officeart/2005/8/layout/vList2"/>
    <dgm:cxn modelId="{178E9214-1F98-2144-A312-C8E55BB41DAF}" type="presOf" srcId="{D7897E12-C07E-4428-8122-634A00A6DFAD}" destId="{FFEC5616-C6D3-C547-A9EF-52DFB663E490}" srcOrd="0" destOrd="4" presId="urn:microsoft.com/office/officeart/2005/8/layout/vList2"/>
    <dgm:cxn modelId="{DAF61518-B656-4520-B039-F9D2F19F3B35}" srcId="{623BF775-39FD-4074-96ED-D54C03042EDC}" destId="{68FCA0E1-B818-446C-9B20-1F343136C4A3}" srcOrd="2" destOrd="0" parTransId="{786A7FB4-92B1-4ADB-91EB-F8AC88A7EC02}" sibTransId="{CD84E5FE-0C58-47F8-BFA3-CA08CF002035}"/>
    <dgm:cxn modelId="{FAA0A11B-3263-4C54-9CA4-2F41C08FA9D5}" srcId="{623BF775-39FD-4074-96ED-D54C03042EDC}" destId="{B67E9B24-0C8E-423F-B018-9AA5D91576FF}" srcOrd="1" destOrd="0" parTransId="{0DA24297-48B9-4F59-B585-35C916358532}" sibTransId="{2EF9FEB7-45A4-479F-A4F0-5369F94DB0CE}"/>
    <dgm:cxn modelId="{F51F4728-9018-43C5-B799-2818458BC774}" srcId="{623BF775-39FD-4074-96ED-D54C03042EDC}" destId="{3FD1D826-5ACC-4DE8-89FE-697A1ECCE52A}" srcOrd="0" destOrd="0" parTransId="{FDEDF5D3-9892-48A0-9B6C-3B59489A5CCD}" sibTransId="{4BAFA98E-CB61-4870-AB04-F366D19F2740}"/>
    <dgm:cxn modelId="{36969737-B6EC-324F-A02D-9EAF1A49F802}" type="presOf" srcId="{488D0685-E07D-47AC-A9E8-7ED4A5F52117}" destId="{FFEC5616-C6D3-C547-A9EF-52DFB663E490}" srcOrd="0" destOrd="6" presId="urn:microsoft.com/office/officeart/2005/8/layout/vList2"/>
    <dgm:cxn modelId="{36E1473C-E6D8-A94A-850C-6206227E995B}" type="presOf" srcId="{B67E9B24-0C8E-423F-B018-9AA5D91576FF}" destId="{D8C519D4-81CA-7649-A914-9DD2D4266D82}" srcOrd="0" destOrd="0" presId="urn:microsoft.com/office/officeart/2005/8/layout/vList2"/>
    <dgm:cxn modelId="{3EF1D167-C5CF-4067-A84B-E484C8F9DF3A}" srcId="{B67E9B24-0C8E-423F-B018-9AA5D91576FF}" destId="{0CF309B9-9770-4D2E-9F86-47C2525B2180}" srcOrd="5" destOrd="0" parTransId="{375723F7-C0F1-4215-A719-3AC25079F450}" sibTransId="{64F31134-992E-47FA-B4B1-3FAA5591E8B6}"/>
    <dgm:cxn modelId="{348B6768-8C18-40B0-B781-D98922FA9085}" srcId="{B67E9B24-0C8E-423F-B018-9AA5D91576FF}" destId="{D2E7C0BC-D977-4E4D-9B9E-E6A7164D9337}" srcOrd="0" destOrd="0" parTransId="{D25C0C45-D4DC-4FED-BAE4-762BBDFB94AE}" sibTransId="{6769D3A5-B059-40EF-8E76-76ED93C62F6A}"/>
    <dgm:cxn modelId="{E8C5F47E-B67F-47E9-81E6-FF7CFD0D3649}" srcId="{B67E9B24-0C8E-423F-B018-9AA5D91576FF}" destId="{488D0685-E07D-47AC-A9E8-7ED4A5F52117}" srcOrd="6" destOrd="0" parTransId="{34E88C0D-2A2F-4A9E-B25F-43F7951BE5B0}" sibTransId="{C7385487-6BD8-4069-A137-A67BF159D7CE}"/>
    <dgm:cxn modelId="{DB695581-524E-4F44-81D7-6044DAECB095}" srcId="{B67E9B24-0C8E-423F-B018-9AA5D91576FF}" destId="{E82E4522-AAAC-4337-8353-98D999E7CD4E}" srcOrd="2" destOrd="0" parTransId="{2E410E39-73AB-4478-9E20-502233E316E2}" sibTransId="{24DDF23E-2DEC-48B5-933C-A953F0346813}"/>
    <dgm:cxn modelId="{0948EB84-1154-496F-83B2-FF1D101FE4D2}" srcId="{B67E9B24-0C8E-423F-B018-9AA5D91576FF}" destId="{D7897E12-C07E-4428-8122-634A00A6DFAD}" srcOrd="4" destOrd="0" parTransId="{81FCA47B-4B81-41D9-AED8-16E0B3D982DC}" sibTransId="{CBD78686-BEAC-4955-AFC7-713900D60712}"/>
    <dgm:cxn modelId="{2C597393-85BB-EB41-89C8-CCD463F885B0}" type="presOf" srcId="{0CF309B9-9770-4D2E-9F86-47C2525B2180}" destId="{FFEC5616-C6D3-C547-A9EF-52DFB663E490}" srcOrd="0" destOrd="5" presId="urn:microsoft.com/office/officeart/2005/8/layout/vList2"/>
    <dgm:cxn modelId="{8941BE93-3BE4-7A44-9963-6B3348581930}" type="presOf" srcId="{127140D0-1F8C-4189-980C-68883509D805}" destId="{FFEC5616-C6D3-C547-A9EF-52DFB663E490}" srcOrd="0" destOrd="1" presId="urn:microsoft.com/office/officeart/2005/8/layout/vList2"/>
    <dgm:cxn modelId="{99701594-6CBF-46DA-9FF0-49851FE5E9C6}" srcId="{B67E9B24-0C8E-423F-B018-9AA5D91576FF}" destId="{3750C73F-1426-4B7F-90F4-27932D3551FE}" srcOrd="3" destOrd="0" parTransId="{0B37A810-0EE2-4BEF-BAFD-0C1F955D68E5}" sibTransId="{3417236E-9B9B-4C08-977D-03615A5F4C75}"/>
    <dgm:cxn modelId="{1539E699-6CF9-5448-8016-C0567747F9E2}" type="presOf" srcId="{E82E4522-AAAC-4337-8353-98D999E7CD4E}" destId="{FFEC5616-C6D3-C547-A9EF-52DFB663E490}" srcOrd="0" destOrd="2" presId="urn:microsoft.com/office/officeart/2005/8/layout/vList2"/>
    <dgm:cxn modelId="{EA4B4CAE-EE46-3043-8E23-1F63B054105C}" type="presOf" srcId="{623BF775-39FD-4074-96ED-D54C03042EDC}" destId="{CC25EABA-E605-F944-A712-A5547EE5676B}" srcOrd="0" destOrd="0" presId="urn:microsoft.com/office/officeart/2005/8/layout/vList2"/>
    <dgm:cxn modelId="{3EFF2EB7-5781-47C6-AB0C-87F0A8D61014}" srcId="{B67E9B24-0C8E-423F-B018-9AA5D91576FF}" destId="{127140D0-1F8C-4189-980C-68883509D805}" srcOrd="1" destOrd="0" parTransId="{591E3358-8DD2-4C9E-9A2B-EF9B26A8B909}" sibTransId="{F0A7859A-0CCA-42D1-890B-0C00F943ED6D}"/>
    <dgm:cxn modelId="{44EA95CE-CC14-1245-A61F-2B82C8ADC5D7}" type="presOf" srcId="{3FD1D826-5ACC-4DE8-89FE-697A1ECCE52A}" destId="{C14C191F-8253-F042-88F9-1B41C4F19483}" srcOrd="0" destOrd="0" presId="urn:microsoft.com/office/officeart/2005/8/layout/vList2"/>
    <dgm:cxn modelId="{85D7F5DE-9824-924F-8193-B7E4E4772907}" type="presOf" srcId="{D2E7C0BC-D977-4E4D-9B9E-E6A7164D9337}" destId="{FFEC5616-C6D3-C547-A9EF-52DFB663E490}" srcOrd="0" destOrd="0" presId="urn:microsoft.com/office/officeart/2005/8/layout/vList2"/>
    <dgm:cxn modelId="{A8BE7FE5-9FFF-AD40-83DE-222D23E9462E}" type="presOf" srcId="{3750C73F-1426-4B7F-90F4-27932D3551FE}" destId="{FFEC5616-C6D3-C547-A9EF-52DFB663E490}" srcOrd="0" destOrd="3" presId="urn:microsoft.com/office/officeart/2005/8/layout/vList2"/>
    <dgm:cxn modelId="{C4275151-3EF6-3948-8F5E-ADFA6183B331}" type="presParOf" srcId="{CC25EABA-E605-F944-A712-A5547EE5676B}" destId="{C14C191F-8253-F042-88F9-1B41C4F19483}" srcOrd="0" destOrd="0" presId="urn:microsoft.com/office/officeart/2005/8/layout/vList2"/>
    <dgm:cxn modelId="{18172F2A-E19D-7E4F-BDCF-76752D485BA3}" type="presParOf" srcId="{CC25EABA-E605-F944-A712-A5547EE5676B}" destId="{6954E0AD-90AE-B249-8161-B5CF859CFC9B}" srcOrd="1" destOrd="0" presId="urn:microsoft.com/office/officeart/2005/8/layout/vList2"/>
    <dgm:cxn modelId="{18DE3C66-77B3-E440-870D-EE4BB5F98E5A}" type="presParOf" srcId="{CC25EABA-E605-F944-A712-A5547EE5676B}" destId="{D8C519D4-81CA-7649-A914-9DD2D4266D82}" srcOrd="2" destOrd="0" presId="urn:microsoft.com/office/officeart/2005/8/layout/vList2"/>
    <dgm:cxn modelId="{41C40B4F-7C55-AB4F-9619-03FE7A7F11F2}" type="presParOf" srcId="{CC25EABA-E605-F944-A712-A5547EE5676B}" destId="{FFEC5616-C6D3-C547-A9EF-52DFB663E490}" srcOrd="3" destOrd="0" presId="urn:microsoft.com/office/officeart/2005/8/layout/vList2"/>
    <dgm:cxn modelId="{C7840B8F-3D30-7D43-AC13-5C096BDB5A0E}" type="presParOf" srcId="{CC25EABA-E605-F944-A712-A5547EE5676B}" destId="{1DD3B221-7997-E843-8208-B5116FC6814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r>
            <a:rPr lang="en-US" dirty="0"/>
            <a:t>Address COVID Public Health</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r>
            <a:rPr lang="en-US" dirty="0"/>
            <a:t>Support public health expenditures, by funding COVID-19 mitigation efforts, medical expenses, behavioral healthcare, and certain public health and safety staff;</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r>
            <a:rPr lang="en-US" dirty="0"/>
            <a:t>Address COVID Economic Impact</a:t>
          </a:r>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r>
            <a:rPr lang="en-US" dirty="0"/>
            <a:t>Address negative economic impacts caused by the public health emergency, including economic harms to workers, households, small businesses, impacted industries, and the public sector;</a:t>
          </a:r>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r>
            <a:rPr lang="en-US"/>
            <a:t>Replace lost public sector revenue, using this funding to provide government services to the extent of the reduction in revenue experienced due to the pandemic;</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r>
            <a:rPr lang="en-US" dirty="0"/>
            <a:t>Provide premium pay for essential workers, offering additional support to those who have borne and will bear the greatest health risks because of their service in critical infrastructure sectors; and,</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r>
            <a:rPr lang="en-US" dirty="0"/>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r>
            <a:rPr lang="en-US" dirty="0"/>
            <a:t>Address COVID Public Health</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r>
            <a:rPr lang="en-US" dirty="0"/>
            <a:t>Support public health expenditures, by funding COVID-19 mitigation efforts, medical expenses, behavioral healthcare, and certain public health and safety staff;</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r>
            <a:rPr lang="en-US" dirty="0"/>
            <a:t>Address COVID Economic Impact</a:t>
          </a:r>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r>
            <a:rPr lang="en-US" dirty="0"/>
            <a:t>Address negative economic impacts caused by the public health emergency, including economic harms to workers, households, small businesses, impacted industries, and the public sector;</a:t>
          </a:r>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endParaRPr lang="en-US" dirty="0"/>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endParaRPr lang="en-US" dirty="0"/>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endParaRPr lang="en-US" dirty="0"/>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endParaRPr lang="en-US" dirty="0"/>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endParaRPr lang="en-US"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endParaRPr lang="en-US" dirty="0"/>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endParaRPr lang="en-US" dirty="0"/>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r>
            <a:rPr lang="en-US"/>
            <a:t>Replace lost public sector revenue, using this funding to provide government services to the extent of the reduction in revenue experienced due to the pandemic;</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endParaRPr lang="en-US" dirty="0"/>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endParaRPr lang="en-US" dirty="0"/>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endParaRPr lang="en-US" dirty="0"/>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endParaRPr lang="en-US"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endParaRPr lang="en-US" dirty="0"/>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endParaRPr lang="en-US" dirty="0"/>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endParaRPr lang="en-US" dirty="0"/>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custT="1"/>
      <dgm:spPr/>
      <dgm:t>
        <a:bodyPr/>
        <a:lstStyle/>
        <a:p>
          <a:r>
            <a:rPr lang="en-US" sz="2000"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r>
            <a:rPr lang="en-US" dirty="0"/>
            <a:t>Provide premium pay for essential workers, offering additional support to those who have borne and will bear the greatest health risks because of their service in critical infrastructure sectors; </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endParaRPr lang="en-US" dirty="0"/>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endParaRPr lang="en-US" dirty="0"/>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endParaRPr lang="en-US"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endParaRPr lang="en-US" dirty="0"/>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endParaRPr lang="en-US" dirty="0"/>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endParaRPr lang="en-US" dirty="0"/>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endParaRPr lang="en-US" dirty="0"/>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r>
            <a:rPr lang="en-US" dirty="0"/>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custScaleY="98061">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1ED3B9-8807-0F4C-BFA7-E021BA875BE9}" type="doc">
      <dgm:prSet loTypeId="urn:microsoft.com/office/officeart/2005/8/layout/hierarchy6" loCatId="" qsTypeId="urn:microsoft.com/office/officeart/2005/8/quickstyle/simple5" qsCatId="simple" csTypeId="urn:microsoft.com/office/officeart/2005/8/colors/colorful1" csCatId="colorful" phldr="1"/>
      <dgm:spPr/>
      <dgm:t>
        <a:bodyPr/>
        <a:lstStyle/>
        <a:p>
          <a:endParaRPr lang="en-US"/>
        </a:p>
      </dgm:t>
    </dgm:pt>
    <dgm:pt modelId="{FA3D9DEF-2520-F041-9787-055CBD881599}">
      <dgm:prSet phldrT="[Text]" custT="1"/>
      <dgm:spPr/>
      <dgm:t>
        <a:bodyPr/>
        <a:lstStyle/>
        <a:p>
          <a:r>
            <a:rPr lang="en-US" sz="1600" dirty="0"/>
            <a:t>LG Partner</a:t>
          </a:r>
        </a:p>
      </dgm:t>
    </dgm:pt>
    <dgm:pt modelId="{BEFEAF7F-DBE4-A744-AB7E-C435C21256E9}" type="parTrans" cxnId="{D569E6DC-F192-5A45-B702-BF218A4C2B8E}">
      <dgm:prSet/>
      <dgm:spPr/>
      <dgm:t>
        <a:bodyPr/>
        <a:lstStyle/>
        <a:p>
          <a:endParaRPr lang="en-US"/>
        </a:p>
      </dgm:t>
    </dgm:pt>
    <dgm:pt modelId="{E7E90E51-A21B-2942-AE61-0597C08385EA}" type="sibTrans" cxnId="{D569E6DC-F192-5A45-B702-BF218A4C2B8E}">
      <dgm:prSet/>
      <dgm:spPr/>
      <dgm:t>
        <a:bodyPr/>
        <a:lstStyle/>
        <a:p>
          <a:endParaRPr lang="en-US"/>
        </a:p>
      </dgm:t>
    </dgm:pt>
    <dgm:pt modelId="{1134260F-FD79-9E4A-AABF-84640269CF55}">
      <dgm:prSet phldrT="[Text]" custT="1"/>
      <dgm:spPr/>
      <dgm:t>
        <a:bodyPr/>
        <a:lstStyle/>
        <a:p>
          <a:r>
            <a:rPr lang="en-US" sz="1600" dirty="0"/>
            <a:t>Subrecipient</a:t>
          </a:r>
        </a:p>
      </dgm:t>
    </dgm:pt>
    <dgm:pt modelId="{ECF77EEE-D65D-074E-A5A9-2227D746C35A}" type="parTrans" cxnId="{6162CCE0-D7FE-FD40-8082-196E598988CD}">
      <dgm:prSet/>
      <dgm:spPr/>
      <dgm:t>
        <a:bodyPr/>
        <a:lstStyle/>
        <a:p>
          <a:endParaRPr lang="en-US"/>
        </a:p>
      </dgm:t>
    </dgm:pt>
    <dgm:pt modelId="{F865CF71-5B86-E444-8D53-C4CB83EAC070}" type="sibTrans" cxnId="{6162CCE0-D7FE-FD40-8082-196E598988CD}">
      <dgm:prSet/>
      <dgm:spPr/>
      <dgm:t>
        <a:bodyPr/>
        <a:lstStyle/>
        <a:p>
          <a:endParaRPr lang="en-US"/>
        </a:p>
      </dgm:t>
    </dgm:pt>
    <dgm:pt modelId="{CE9C131B-E399-674B-95DA-2D413ED47F8F}">
      <dgm:prSet phldrT="[Text]" custT="1"/>
      <dgm:spPr>
        <a:solidFill>
          <a:schemeClr val="accent2"/>
        </a:solidFill>
      </dgm:spPr>
      <dgm:t>
        <a:bodyPr/>
        <a:lstStyle/>
        <a:p>
          <a:r>
            <a:rPr lang="en-US" sz="1600" dirty="0"/>
            <a:t>Risk assessment </a:t>
          </a:r>
        </a:p>
      </dgm:t>
    </dgm:pt>
    <dgm:pt modelId="{F3642224-54DF-0847-A0E9-8E726812691A}" type="parTrans" cxnId="{DA17B906-ED96-E944-A311-A4898A62FCE1}">
      <dgm:prSet/>
      <dgm:spPr/>
      <dgm:t>
        <a:bodyPr/>
        <a:lstStyle/>
        <a:p>
          <a:endParaRPr lang="en-US"/>
        </a:p>
      </dgm:t>
    </dgm:pt>
    <dgm:pt modelId="{8F2D4B37-143F-DE47-8E58-A6AE57D1EF5F}" type="sibTrans" cxnId="{DA17B906-ED96-E944-A311-A4898A62FCE1}">
      <dgm:prSet/>
      <dgm:spPr/>
      <dgm:t>
        <a:bodyPr/>
        <a:lstStyle/>
        <a:p>
          <a:endParaRPr lang="en-US"/>
        </a:p>
      </dgm:t>
    </dgm:pt>
    <dgm:pt modelId="{857A1686-AD22-7E41-B7E6-BEFC47BAD2BD}">
      <dgm:prSet phldrT="[Text]" custT="1"/>
      <dgm:spPr>
        <a:solidFill>
          <a:schemeClr val="accent2"/>
        </a:solidFill>
      </dgm:spPr>
      <dgm:t>
        <a:bodyPr/>
        <a:lstStyle/>
        <a:p>
          <a:r>
            <a:rPr lang="en-US" sz="1600" dirty="0"/>
            <a:t>Subaward agreement with specific UG language</a:t>
          </a:r>
        </a:p>
      </dgm:t>
    </dgm:pt>
    <dgm:pt modelId="{C9FAE77A-E39B-7343-9E0F-E1B737F75BC1}" type="parTrans" cxnId="{9BFCAE96-D95B-744C-BC91-7B374B655420}">
      <dgm:prSet/>
      <dgm:spPr/>
      <dgm:t>
        <a:bodyPr/>
        <a:lstStyle/>
        <a:p>
          <a:endParaRPr lang="en-US"/>
        </a:p>
      </dgm:t>
    </dgm:pt>
    <dgm:pt modelId="{4F010B0A-93A7-4A4C-BF41-1AD9C70A213F}" type="sibTrans" cxnId="{9BFCAE96-D95B-744C-BC91-7B374B655420}">
      <dgm:prSet/>
      <dgm:spPr/>
      <dgm:t>
        <a:bodyPr/>
        <a:lstStyle/>
        <a:p>
          <a:endParaRPr lang="en-US"/>
        </a:p>
      </dgm:t>
    </dgm:pt>
    <dgm:pt modelId="{9CA63624-424F-F14B-937B-3380ECBDA600}">
      <dgm:prSet phldrT="[Text]" custT="1"/>
      <dgm:spPr>
        <a:solidFill>
          <a:schemeClr val="accent6"/>
        </a:solidFill>
      </dgm:spPr>
      <dgm:t>
        <a:bodyPr/>
        <a:lstStyle/>
        <a:p>
          <a:r>
            <a:rPr lang="en-US" sz="1600" dirty="0"/>
            <a:t>Contractor / Vendor</a:t>
          </a:r>
        </a:p>
      </dgm:t>
    </dgm:pt>
    <dgm:pt modelId="{75EB0945-6EF7-F348-8C26-6F44493466DB}" type="parTrans" cxnId="{B9350446-31BF-1049-A70B-D6B60E014ECB}">
      <dgm:prSet/>
      <dgm:spPr/>
      <dgm:t>
        <a:bodyPr/>
        <a:lstStyle/>
        <a:p>
          <a:endParaRPr lang="en-US"/>
        </a:p>
      </dgm:t>
    </dgm:pt>
    <dgm:pt modelId="{EF6EE56D-4673-0745-AE4D-78479F087EF9}" type="sibTrans" cxnId="{B9350446-31BF-1049-A70B-D6B60E014ECB}">
      <dgm:prSet/>
      <dgm:spPr/>
      <dgm:t>
        <a:bodyPr/>
        <a:lstStyle/>
        <a:p>
          <a:endParaRPr lang="en-US"/>
        </a:p>
      </dgm:t>
    </dgm:pt>
    <dgm:pt modelId="{6B217E04-ADC5-4C43-A31E-4783680F4C33}">
      <dgm:prSet phldrT="[Text]" custT="1"/>
      <dgm:spPr>
        <a:solidFill>
          <a:schemeClr val="accent6"/>
        </a:solidFill>
      </dgm:spPr>
      <dgm:t>
        <a:bodyPr/>
        <a:lstStyle/>
        <a:p>
          <a:r>
            <a:rPr lang="en-US" sz="1600" dirty="0"/>
            <a:t>Contract/PO complies with state law</a:t>
          </a:r>
        </a:p>
      </dgm:t>
    </dgm:pt>
    <dgm:pt modelId="{51B421EE-9E50-9346-9C96-D96F8E0E909C}" type="parTrans" cxnId="{5D4AB773-8A05-6341-A927-F6AAFAE9D47E}">
      <dgm:prSet/>
      <dgm:spPr/>
      <dgm:t>
        <a:bodyPr/>
        <a:lstStyle/>
        <a:p>
          <a:endParaRPr lang="en-US"/>
        </a:p>
      </dgm:t>
    </dgm:pt>
    <dgm:pt modelId="{F123960C-E945-8143-ABC1-33695BF9A6F5}" type="sibTrans" cxnId="{5D4AB773-8A05-6341-A927-F6AAFAE9D47E}">
      <dgm:prSet/>
      <dgm:spPr/>
      <dgm:t>
        <a:bodyPr/>
        <a:lstStyle/>
        <a:p>
          <a:endParaRPr lang="en-US"/>
        </a:p>
      </dgm:t>
    </dgm:pt>
    <dgm:pt modelId="{40E94E6D-4D39-3040-885E-B07D5D750C77}">
      <dgm:prSet phldrT="[Text]" custT="1"/>
      <dgm:spPr>
        <a:solidFill>
          <a:schemeClr val="accent2"/>
        </a:solidFill>
      </dgm:spPr>
      <dgm:t>
        <a:bodyPr/>
        <a:lstStyle/>
        <a:p>
          <a:r>
            <a:rPr lang="en-US" sz="1600" dirty="0"/>
            <a:t>Subrecipient monitoring and reporting</a:t>
          </a:r>
        </a:p>
      </dgm:t>
    </dgm:pt>
    <dgm:pt modelId="{AF4B89C5-F630-2142-95BC-094F132D4859}" type="parTrans" cxnId="{B2F97865-88CA-514C-86BD-22C725D78999}">
      <dgm:prSet/>
      <dgm:spPr/>
      <dgm:t>
        <a:bodyPr/>
        <a:lstStyle/>
        <a:p>
          <a:endParaRPr lang="en-US"/>
        </a:p>
      </dgm:t>
    </dgm:pt>
    <dgm:pt modelId="{BEA3C665-B8CD-EE47-9AE2-54C1649C5095}" type="sibTrans" cxnId="{B2F97865-88CA-514C-86BD-22C725D78999}">
      <dgm:prSet/>
      <dgm:spPr/>
      <dgm:t>
        <a:bodyPr/>
        <a:lstStyle/>
        <a:p>
          <a:endParaRPr lang="en-US"/>
        </a:p>
      </dgm:t>
    </dgm:pt>
    <dgm:pt modelId="{403A4AF6-A4C7-B643-84C7-5146F5943BD4}">
      <dgm:prSet phldrT="[Text]" custT="1"/>
      <dgm:spPr>
        <a:solidFill>
          <a:schemeClr val="accent2"/>
        </a:solidFill>
      </dgm:spPr>
      <dgm:t>
        <a:bodyPr/>
        <a:lstStyle/>
        <a:p>
          <a:r>
            <a:rPr lang="en-US" sz="1600" dirty="0"/>
            <a:t>Subaward complies with state law requirements</a:t>
          </a:r>
        </a:p>
      </dgm:t>
    </dgm:pt>
    <dgm:pt modelId="{563333E5-B2D9-2547-B422-B509EF2DEE27}" type="parTrans" cxnId="{400471D1-90CE-2545-9575-6D5976938596}">
      <dgm:prSet/>
      <dgm:spPr/>
      <dgm:t>
        <a:bodyPr/>
        <a:lstStyle/>
        <a:p>
          <a:endParaRPr lang="en-US"/>
        </a:p>
      </dgm:t>
    </dgm:pt>
    <dgm:pt modelId="{2413FC3F-E62A-C541-A5D9-DB4BDA334DE7}" type="sibTrans" cxnId="{400471D1-90CE-2545-9575-6D5976938596}">
      <dgm:prSet/>
      <dgm:spPr/>
      <dgm:t>
        <a:bodyPr/>
        <a:lstStyle/>
        <a:p>
          <a:endParaRPr lang="en-US"/>
        </a:p>
      </dgm:t>
    </dgm:pt>
    <dgm:pt modelId="{E4340D83-0B05-D34B-B031-4D7A7080263A}">
      <dgm:prSet phldrT="[Text]" custT="1"/>
      <dgm:spPr>
        <a:solidFill>
          <a:schemeClr val="accent6"/>
        </a:solidFill>
      </dgm:spPr>
      <dgm:t>
        <a:bodyPr/>
        <a:lstStyle/>
        <a:p>
          <a:r>
            <a:rPr lang="en-US" sz="1600" dirty="0"/>
            <a:t>Follow state and UG procurement processes</a:t>
          </a:r>
        </a:p>
      </dgm:t>
    </dgm:pt>
    <dgm:pt modelId="{8E368124-9F14-3C44-B1C5-739201616E8C}" type="parTrans" cxnId="{E2B7C1D9-1ECF-B34D-9000-713E78EC1835}">
      <dgm:prSet/>
      <dgm:spPr/>
      <dgm:t>
        <a:bodyPr/>
        <a:lstStyle/>
        <a:p>
          <a:endParaRPr lang="en-US"/>
        </a:p>
      </dgm:t>
    </dgm:pt>
    <dgm:pt modelId="{C7FB5F1B-DFDB-B94A-AA16-3456B4C3BEBE}" type="sibTrans" cxnId="{E2B7C1D9-1ECF-B34D-9000-713E78EC1835}">
      <dgm:prSet/>
      <dgm:spPr/>
      <dgm:t>
        <a:bodyPr/>
        <a:lstStyle/>
        <a:p>
          <a:endParaRPr lang="en-US"/>
        </a:p>
      </dgm:t>
    </dgm:pt>
    <dgm:pt modelId="{4464178B-10FF-DA48-9E12-9ADAEA19F70E}">
      <dgm:prSet phldrT="[Text]" custT="1"/>
      <dgm:spPr>
        <a:solidFill>
          <a:schemeClr val="accent6"/>
        </a:solidFill>
      </dgm:spPr>
      <dgm:t>
        <a:bodyPr/>
        <a:lstStyle/>
        <a:p>
          <a:r>
            <a:rPr lang="en-US" sz="1600" dirty="0"/>
            <a:t>Performance accounting under state law</a:t>
          </a:r>
        </a:p>
      </dgm:t>
    </dgm:pt>
    <dgm:pt modelId="{57EF997D-6F4C-9E42-9D1D-3A19FDA2BD8A}" type="parTrans" cxnId="{54020968-C46B-2A4C-BD84-15BD5695FABE}">
      <dgm:prSet/>
      <dgm:spPr/>
      <dgm:t>
        <a:bodyPr/>
        <a:lstStyle/>
        <a:p>
          <a:endParaRPr lang="en-US"/>
        </a:p>
      </dgm:t>
    </dgm:pt>
    <dgm:pt modelId="{E39458BC-128F-DB4A-8EB9-23105061E137}" type="sibTrans" cxnId="{54020968-C46B-2A4C-BD84-15BD5695FABE}">
      <dgm:prSet/>
      <dgm:spPr/>
      <dgm:t>
        <a:bodyPr/>
        <a:lstStyle/>
        <a:p>
          <a:endParaRPr lang="en-US"/>
        </a:p>
      </dgm:t>
    </dgm:pt>
    <dgm:pt modelId="{48CF8D8B-14C9-E84F-8922-F0AF124F646B}" type="pres">
      <dgm:prSet presAssocID="{B31ED3B9-8807-0F4C-BFA7-E021BA875BE9}" presName="mainComposite" presStyleCnt="0">
        <dgm:presLayoutVars>
          <dgm:chPref val="1"/>
          <dgm:dir/>
          <dgm:animOne val="branch"/>
          <dgm:animLvl val="lvl"/>
          <dgm:resizeHandles val="exact"/>
        </dgm:presLayoutVars>
      </dgm:prSet>
      <dgm:spPr/>
    </dgm:pt>
    <dgm:pt modelId="{EC09C764-647F-C143-A27C-15E1984C984F}" type="pres">
      <dgm:prSet presAssocID="{B31ED3B9-8807-0F4C-BFA7-E021BA875BE9}" presName="hierFlow" presStyleCnt="0"/>
      <dgm:spPr/>
    </dgm:pt>
    <dgm:pt modelId="{E4E4C90F-3CD7-FF40-AEE6-C5F7C173E602}" type="pres">
      <dgm:prSet presAssocID="{B31ED3B9-8807-0F4C-BFA7-E021BA875BE9}" presName="hierChild1" presStyleCnt="0">
        <dgm:presLayoutVars>
          <dgm:chPref val="1"/>
          <dgm:animOne val="branch"/>
          <dgm:animLvl val="lvl"/>
        </dgm:presLayoutVars>
      </dgm:prSet>
      <dgm:spPr/>
    </dgm:pt>
    <dgm:pt modelId="{E7D43B13-DB42-AE4E-A4DB-EF9B36098DEF}" type="pres">
      <dgm:prSet presAssocID="{FA3D9DEF-2520-F041-9787-055CBD881599}" presName="Name14" presStyleCnt="0"/>
      <dgm:spPr/>
    </dgm:pt>
    <dgm:pt modelId="{967B4CC1-EDDE-2647-AB32-D14562D79CC7}" type="pres">
      <dgm:prSet presAssocID="{FA3D9DEF-2520-F041-9787-055CBD881599}" presName="level1Shape" presStyleLbl="node0" presStyleIdx="0" presStyleCnt="1">
        <dgm:presLayoutVars>
          <dgm:chPref val="3"/>
        </dgm:presLayoutVars>
      </dgm:prSet>
      <dgm:spPr/>
    </dgm:pt>
    <dgm:pt modelId="{D3EC97EE-3B33-8541-9F64-B88E14FDC717}" type="pres">
      <dgm:prSet presAssocID="{FA3D9DEF-2520-F041-9787-055CBD881599}" presName="hierChild2" presStyleCnt="0"/>
      <dgm:spPr/>
    </dgm:pt>
    <dgm:pt modelId="{D9D74704-FBBD-4347-9F22-0C9F9D6491C6}" type="pres">
      <dgm:prSet presAssocID="{ECF77EEE-D65D-074E-A5A9-2227D746C35A}" presName="Name19" presStyleLbl="parChTrans1D2" presStyleIdx="0" presStyleCnt="2"/>
      <dgm:spPr/>
    </dgm:pt>
    <dgm:pt modelId="{9C4C05AE-1C72-D848-A55D-FA8C3A9C2E4D}" type="pres">
      <dgm:prSet presAssocID="{1134260F-FD79-9E4A-AABF-84640269CF55}" presName="Name21" presStyleCnt="0"/>
      <dgm:spPr/>
    </dgm:pt>
    <dgm:pt modelId="{66C18BD7-D42D-884B-94C6-73CA64D37FCC}" type="pres">
      <dgm:prSet presAssocID="{1134260F-FD79-9E4A-AABF-84640269CF55}" presName="level2Shape" presStyleLbl="node2" presStyleIdx="0" presStyleCnt="2"/>
      <dgm:spPr/>
    </dgm:pt>
    <dgm:pt modelId="{C5D03E6A-4854-BA48-9F78-EAA1C9B7AFE9}" type="pres">
      <dgm:prSet presAssocID="{1134260F-FD79-9E4A-AABF-84640269CF55}" presName="hierChild3" presStyleCnt="0"/>
      <dgm:spPr/>
    </dgm:pt>
    <dgm:pt modelId="{676FBC62-A69A-5E4B-A910-8EEA4863AD7E}" type="pres">
      <dgm:prSet presAssocID="{F3642224-54DF-0847-A0E9-8E726812691A}" presName="Name19" presStyleLbl="parChTrans1D3" presStyleIdx="0" presStyleCnt="7"/>
      <dgm:spPr/>
    </dgm:pt>
    <dgm:pt modelId="{44EFDBDD-A46E-034E-9DDF-8795B7E90375}" type="pres">
      <dgm:prSet presAssocID="{CE9C131B-E399-674B-95DA-2D413ED47F8F}" presName="Name21" presStyleCnt="0"/>
      <dgm:spPr/>
    </dgm:pt>
    <dgm:pt modelId="{E9A44C85-F7ED-1146-AEEA-17341157AD55}" type="pres">
      <dgm:prSet presAssocID="{CE9C131B-E399-674B-95DA-2D413ED47F8F}" presName="level2Shape" presStyleLbl="node3" presStyleIdx="0" presStyleCnt="7"/>
      <dgm:spPr/>
    </dgm:pt>
    <dgm:pt modelId="{3EFED42A-0155-7741-BA93-E9D4925166E3}" type="pres">
      <dgm:prSet presAssocID="{CE9C131B-E399-674B-95DA-2D413ED47F8F}" presName="hierChild3" presStyleCnt="0"/>
      <dgm:spPr/>
    </dgm:pt>
    <dgm:pt modelId="{033B989E-94E5-F74B-805E-4725A11EF56A}" type="pres">
      <dgm:prSet presAssocID="{C9FAE77A-E39B-7343-9E0F-E1B737F75BC1}" presName="Name19" presStyleLbl="parChTrans1D3" presStyleIdx="1" presStyleCnt="7"/>
      <dgm:spPr/>
    </dgm:pt>
    <dgm:pt modelId="{5EE7A89D-9EFF-3542-AD70-900AD3886336}" type="pres">
      <dgm:prSet presAssocID="{857A1686-AD22-7E41-B7E6-BEFC47BAD2BD}" presName="Name21" presStyleCnt="0"/>
      <dgm:spPr/>
    </dgm:pt>
    <dgm:pt modelId="{6673751F-EDC8-1840-B98B-0F404DE3C5F4}" type="pres">
      <dgm:prSet presAssocID="{857A1686-AD22-7E41-B7E6-BEFC47BAD2BD}" presName="level2Shape" presStyleLbl="node3" presStyleIdx="1" presStyleCnt="7"/>
      <dgm:spPr/>
    </dgm:pt>
    <dgm:pt modelId="{83811786-53BB-E941-82C2-122CFF31E6BD}" type="pres">
      <dgm:prSet presAssocID="{857A1686-AD22-7E41-B7E6-BEFC47BAD2BD}" presName="hierChild3" presStyleCnt="0"/>
      <dgm:spPr/>
    </dgm:pt>
    <dgm:pt modelId="{8F24B2C0-28F7-EF4C-987C-7E463F630043}" type="pres">
      <dgm:prSet presAssocID="{563333E5-B2D9-2547-B422-B509EF2DEE27}" presName="Name19" presStyleLbl="parChTrans1D3" presStyleIdx="2" presStyleCnt="7"/>
      <dgm:spPr/>
    </dgm:pt>
    <dgm:pt modelId="{0CB75548-B4DD-EE41-B1D2-54750B69DE3B}" type="pres">
      <dgm:prSet presAssocID="{403A4AF6-A4C7-B643-84C7-5146F5943BD4}" presName="Name21" presStyleCnt="0"/>
      <dgm:spPr/>
    </dgm:pt>
    <dgm:pt modelId="{0532F6B1-F4AA-9A40-9689-14854C2EEBBF}" type="pres">
      <dgm:prSet presAssocID="{403A4AF6-A4C7-B643-84C7-5146F5943BD4}" presName="level2Shape" presStyleLbl="node3" presStyleIdx="2" presStyleCnt="7"/>
      <dgm:spPr/>
    </dgm:pt>
    <dgm:pt modelId="{78F1B8EB-DEF5-804A-B6AD-0B813F2DD90C}" type="pres">
      <dgm:prSet presAssocID="{403A4AF6-A4C7-B643-84C7-5146F5943BD4}" presName="hierChild3" presStyleCnt="0"/>
      <dgm:spPr/>
    </dgm:pt>
    <dgm:pt modelId="{87EBF061-A1E3-7C47-ADCE-797321739125}" type="pres">
      <dgm:prSet presAssocID="{AF4B89C5-F630-2142-95BC-094F132D4859}" presName="Name19" presStyleLbl="parChTrans1D3" presStyleIdx="3" presStyleCnt="7"/>
      <dgm:spPr/>
    </dgm:pt>
    <dgm:pt modelId="{45C22115-20DD-A345-B5F1-A840D9930DDB}" type="pres">
      <dgm:prSet presAssocID="{40E94E6D-4D39-3040-885E-B07D5D750C77}" presName="Name21" presStyleCnt="0"/>
      <dgm:spPr/>
    </dgm:pt>
    <dgm:pt modelId="{3AF15553-5C7F-2C43-ABB0-1C0FE3A1261E}" type="pres">
      <dgm:prSet presAssocID="{40E94E6D-4D39-3040-885E-B07D5D750C77}" presName="level2Shape" presStyleLbl="node3" presStyleIdx="3" presStyleCnt="7"/>
      <dgm:spPr/>
    </dgm:pt>
    <dgm:pt modelId="{C4EAFC42-B022-194C-9E80-706E98F2ADF9}" type="pres">
      <dgm:prSet presAssocID="{40E94E6D-4D39-3040-885E-B07D5D750C77}" presName="hierChild3" presStyleCnt="0"/>
      <dgm:spPr/>
    </dgm:pt>
    <dgm:pt modelId="{0F8238A4-BDAE-E442-898B-ECBB45B7EFD7}" type="pres">
      <dgm:prSet presAssocID="{75EB0945-6EF7-F348-8C26-6F44493466DB}" presName="Name19" presStyleLbl="parChTrans1D2" presStyleIdx="1" presStyleCnt="2"/>
      <dgm:spPr/>
    </dgm:pt>
    <dgm:pt modelId="{C15B412B-7194-3B41-84B4-DED4C7472F96}" type="pres">
      <dgm:prSet presAssocID="{9CA63624-424F-F14B-937B-3380ECBDA600}" presName="Name21" presStyleCnt="0"/>
      <dgm:spPr/>
    </dgm:pt>
    <dgm:pt modelId="{30CD8B8C-81D0-8249-B03C-9A452359841A}" type="pres">
      <dgm:prSet presAssocID="{9CA63624-424F-F14B-937B-3380ECBDA600}" presName="level2Shape" presStyleLbl="node2" presStyleIdx="1" presStyleCnt="2"/>
      <dgm:spPr/>
    </dgm:pt>
    <dgm:pt modelId="{0D93616E-A418-7A4D-9DD6-1BE14358BA4F}" type="pres">
      <dgm:prSet presAssocID="{9CA63624-424F-F14B-937B-3380ECBDA600}" presName="hierChild3" presStyleCnt="0"/>
      <dgm:spPr/>
    </dgm:pt>
    <dgm:pt modelId="{F51F5B63-DC58-0D4B-B234-A68FD66E7392}" type="pres">
      <dgm:prSet presAssocID="{8E368124-9F14-3C44-B1C5-739201616E8C}" presName="Name19" presStyleLbl="parChTrans1D3" presStyleIdx="4" presStyleCnt="7"/>
      <dgm:spPr/>
    </dgm:pt>
    <dgm:pt modelId="{4C8529B1-274D-E04B-BC24-0A5EFE29E5AD}" type="pres">
      <dgm:prSet presAssocID="{E4340D83-0B05-D34B-B031-4D7A7080263A}" presName="Name21" presStyleCnt="0"/>
      <dgm:spPr/>
    </dgm:pt>
    <dgm:pt modelId="{D75FD772-C7E7-6349-B0F5-8ECD6897F6ED}" type="pres">
      <dgm:prSet presAssocID="{E4340D83-0B05-D34B-B031-4D7A7080263A}" presName="level2Shape" presStyleLbl="node3" presStyleIdx="4" presStyleCnt="7"/>
      <dgm:spPr/>
    </dgm:pt>
    <dgm:pt modelId="{8E3AB9E9-153B-1543-BA86-FD10C8EC9253}" type="pres">
      <dgm:prSet presAssocID="{E4340D83-0B05-D34B-B031-4D7A7080263A}" presName="hierChild3" presStyleCnt="0"/>
      <dgm:spPr/>
    </dgm:pt>
    <dgm:pt modelId="{DF476794-0A72-C845-90A7-57053ADEE062}" type="pres">
      <dgm:prSet presAssocID="{51B421EE-9E50-9346-9C96-D96F8E0E909C}" presName="Name19" presStyleLbl="parChTrans1D3" presStyleIdx="5" presStyleCnt="7"/>
      <dgm:spPr/>
    </dgm:pt>
    <dgm:pt modelId="{CD5BC10B-1134-684C-A0F9-87E2A15F13BB}" type="pres">
      <dgm:prSet presAssocID="{6B217E04-ADC5-4C43-A31E-4783680F4C33}" presName="Name21" presStyleCnt="0"/>
      <dgm:spPr/>
    </dgm:pt>
    <dgm:pt modelId="{70A5500B-BB75-B64E-87E1-E1431A718131}" type="pres">
      <dgm:prSet presAssocID="{6B217E04-ADC5-4C43-A31E-4783680F4C33}" presName="level2Shape" presStyleLbl="node3" presStyleIdx="5" presStyleCnt="7"/>
      <dgm:spPr/>
    </dgm:pt>
    <dgm:pt modelId="{4FA79EB8-7A8C-DA41-A4B4-2DA723F914D7}" type="pres">
      <dgm:prSet presAssocID="{6B217E04-ADC5-4C43-A31E-4783680F4C33}" presName="hierChild3" presStyleCnt="0"/>
      <dgm:spPr/>
    </dgm:pt>
    <dgm:pt modelId="{5055FDFF-714C-D241-932C-099342C79E46}" type="pres">
      <dgm:prSet presAssocID="{57EF997D-6F4C-9E42-9D1D-3A19FDA2BD8A}" presName="Name19" presStyleLbl="parChTrans1D3" presStyleIdx="6" presStyleCnt="7"/>
      <dgm:spPr/>
    </dgm:pt>
    <dgm:pt modelId="{B70B8411-650F-C049-BEC6-A4EB14AE01A1}" type="pres">
      <dgm:prSet presAssocID="{4464178B-10FF-DA48-9E12-9ADAEA19F70E}" presName="Name21" presStyleCnt="0"/>
      <dgm:spPr/>
    </dgm:pt>
    <dgm:pt modelId="{A4200A4F-653A-7846-9ED2-256A698F81EA}" type="pres">
      <dgm:prSet presAssocID="{4464178B-10FF-DA48-9E12-9ADAEA19F70E}" presName="level2Shape" presStyleLbl="node3" presStyleIdx="6" presStyleCnt="7"/>
      <dgm:spPr/>
    </dgm:pt>
    <dgm:pt modelId="{9BECE803-85DE-3C4D-A5B5-7EE4765FB52E}" type="pres">
      <dgm:prSet presAssocID="{4464178B-10FF-DA48-9E12-9ADAEA19F70E}" presName="hierChild3" presStyleCnt="0"/>
      <dgm:spPr/>
    </dgm:pt>
    <dgm:pt modelId="{995EBCF0-A4A4-1543-8AD3-3B57869C7D20}" type="pres">
      <dgm:prSet presAssocID="{B31ED3B9-8807-0F4C-BFA7-E021BA875BE9}" presName="bgShapesFlow" presStyleCnt="0"/>
      <dgm:spPr/>
    </dgm:pt>
  </dgm:ptLst>
  <dgm:cxnLst>
    <dgm:cxn modelId="{09086803-AC39-384D-AE28-AB63C8E0A337}" type="presOf" srcId="{857A1686-AD22-7E41-B7E6-BEFC47BAD2BD}" destId="{6673751F-EDC8-1840-B98B-0F404DE3C5F4}" srcOrd="0" destOrd="0" presId="urn:microsoft.com/office/officeart/2005/8/layout/hierarchy6"/>
    <dgm:cxn modelId="{DA17B906-ED96-E944-A311-A4898A62FCE1}" srcId="{1134260F-FD79-9E4A-AABF-84640269CF55}" destId="{CE9C131B-E399-674B-95DA-2D413ED47F8F}" srcOrd="0" destOrd="0" parTransId="{F3642224-54DF-0847-A0E9-8E726812691A}" sibTransId="{8F2D4B37-143F-DE47-8E58-A6AE57D1EF5F}"/>
    <dgm:cxn modelId="{3587C313-C11F-F44F-9801-7B1A77A69C25}" type="presOf" srcId="{563333E5-B2D9-2547-B422-B509EF2DEE27}" destId="{8F24B2C0-28F7-EF4C-987C-7E463F630043}" srcOrd="0" destOrd="0" presId="urn:microsoft.com/office/officeart/2005/8/layout/hierarchy6"/>
    <dgm:cxn modelId="{86411617-734C-244B-8102-5C04666E1BED}" type="presOf" srcId="{57EF997D-6F4C-9E42-9D1D-3A19FDA2BD8A}" destId="{5055FDFF-714C-D241-932C-099342C79E46}" srcOrd="0" destOrd="0" presId="urn:microsoft.com/office/officeart/2005/8/layout/hierarchy6"/>
    <dgm:cxn modelId="{31B62B25-47DD-534D-9A1F-5F7DC11BCB07}" type="presOf" srcId="{C9FAE77A-E39B-7343-9E0F-E1B737F75BC1}" destId="{033B989E-94E5-F74B-805E-4725A11EF56A}" srcOrd="0" destOrd="0" presId="urn:microsoft.com/office/officeart/2005/8/layout/hierarchy6"/>
    <dgm:cxn modelId="{9650742B-3957-154B-8706-E8246FC2BFF0}" type="presOf" srcId="{CE9C131B-E399-674B-95DA-2D413ED47F8F}" destId="{E9A44C85-F7ED-1146-AEEA-17341157AD55}" srcOrd="0" destOrd="0" presId="urn:microsoft.com/office/officeart/2005/8/layout/hierarchy6"/>
    <dgm:cxn modelId="{5355A845-8FC0-BA46-94DD-1881B7266A7B}" type="presOf" srcId="{1134260F-FD79-9E4A-AABF-84640269CF55}" destId="{66C18BD7-D42D-884B-94C6-73CA64D37FCC}" srcOrd="0" destOrd="0" presId="urn:microsoft.com/office/officeart/2005/8/layout/hierarchy6"/>
    <dgm:cxn modelId="{B9350446-31BF-1049-A70B-D6B60E014ECB}" srcId="{FA3D9DEF-2520-F041-9787-055CBD881599}" destId="{9CA63624-424F-F14B-937B-3380ECBDA600}" srcOrd="1" destOrd="0" parTransId="{75EB0945-6EF7-F348-8C26-6F44493466DB}" sibTransId="{EF6EE56D-4673-0745-AE4D-78479F087EF9}"/>
    <dgm:cxn modelId="{320B775E-7476-4B49-8943-F1B94C6DDA3B}" type="presOf" srcId="{403A4AF6-A4C7-B643-84C7-5146F5943BD4}" destId="{0532F6B1-F4AA-9A40-9689-14854C2EEBBF}" srcOrd="0" destOrd="0" presId="urn:microsoft.com/office/officeart/2005/8/layout/hierarchy6"/>
    <dgm:cxn modelId="{FC013D5F-D314-9C45-A8C9-F839E3962BA4}" type="presOf" srcId="{E4340D83-0B05-D34B-B031-4D7A7080263A}" destId="{D75FD772-C7E7-6349-B0F5-8ECD6897F6ED}" srcOrd="0" destOrd="0" presId="urn:microsoft.com/office/officeart/2005/8/layout/hierarchy6"/>
    <dgm:cxn modelId="{A3022E60-2BCA-E547-9410-8D77A2AD923A}" type="presOf" srcId="{40E94E6D-4D39-3040-885E-B07D5D750C77}" destId="{3AF15553-5C7F-2C43-ABB0-1C0FE3A1261E}" srcOrd="0" destOrd="0" presId="urn:microsoft.com/office/officeart/2005/8/layout/hierarchy6"/>
    <dgm:cxn modelId="{B2F97865-88CA-514C-86BD-22C725D78999}" srcId="{1134260F-FD79-9E4A-AABF-84640269CF55}" destId="{40E94E6D-4D39-3040-885E-B07D5D750C77}" srcOrd="3" destOrd="0" parTransId="{AF4B89C5-F630-2142-95BC-094F132D4859}" sibTransId="{BEA3C665-B8CD-EE47-9AE2-54C1649C5095}"/>
    <dgm:cxn modelId="{54020968-C46B-2A4C-BD84-15BD5695FABE}" srcId="{9CA63624-424F-F14B-937B-3380ECBDA600}" destId="{4464178B-10FF-DA48-9E12-9ADAEA19F70E}" srcOrd="2" destOrd="0" parTransId="{57EF997D-6F4C-9E42-9D1D-3A19FDA2BD8A}" sibTransId="{E39458BC-128F-DB4A-8EB9-23105061E137}"/>
    <dgm:cxn modelId="{5D4AB773-8A05-6341-A927-F6AAFAE9D47E}" srcId="{9CA63624-424F-F14B-937B-3380ECBDA600}" destId="{6B217E04-ADC5-4C43-A31E-4783680F4C33}" srcOrd="1" destOrd="0" parTransId="{51B421EE-9E50-9346-9C96-D96F8E0E909C}" sibTransId="{F123960C-E945-8143-ABC1-33695BF9A6F5}"/>
    <dgm:cxn modelId="{9A9C848E-2C68-D048-AD11-F1184B996A68}" type="presOf" srcId="{F3642224-54DF-0847-A0E9-8E726812691A}" destId="{676FBC62-A69A-5E4B-A910-8EEA4863AD7E}" srcOrd="0" destOrd="0" presId="urn:microsoft.com/office/officeart/2005/8/layout/hierarchy6"/>
    <dgm:cxn modelId="{9BFCAE96-D95B-744C-BC91-7B374B655420}" srcId="{1134260F-FD79-9E4A-AABF-84640269CF55}" destId="{857A1686-AD22-7E41-B7E6-BEFC47BAD2BD}" srcOrd="1" destOrd="0" parTransId="{C9FAE77A-E39B-7343-9E0F-E1B737F75BC1}" sibTransId="{4F010B0A-93A7-4A4C-BF41-1AD9C70A213F}"/>
    <dgm:cxn modelId="{550CF59A-25C2-9C49-9043-0FE24F537B57}" type="presOf" srcId="{9CA63624-424F-F14B-937B-3380ECBDA600}" destId="{30CD8B8C-81D0-8249-B03C-9A452359841A}" srcOrd="0" destOrd="0" presId="urn:microsoft.com/office/officeart/2005/8/layout/hierarchy6"/>
    <dgm:cxn modelId="{E32FE9A6-5B73-DD46-AFD8-5A289820869E}" type="presOf" srcId="{51B421EE-9E50-9346-9C96-D96F8E0E909C}" destId="{DF476794-0A72-C845-90A7-57053ADEE062}" srcOrd="0" destOrd="0" presId="urn:microsoft.com/office/officeart/2005/8/layout/hierarchy6"/>
    <dgm:cxn modelId="{13409BAA-F9A1-C640-BFB9-E96CFC0ABE90}" type="presOf" srcId="{AF4B89C5-F630-2142-95BC-094F132D4859}" destId="{87EBF061-A1E3-7C47-ADCE-797321739125}" srcOrd="0" destOrd="0" presId="urn:microsoft.com/office/officeart/2005/8/layout/hierarchy6"/>
    <dgm:cxn modelId="{9DE832BB-1E19-3E4B-97BE-0CF882CE78F7}" type="presOf" srcId="{B31ED3B9-8807-0F4C-BFA7-E021BA875BE9}" destId="{48CF8D8B-14C9-E84F-8922-F0AF124F646B}" srcOrd="0" destOrd="0" presId="urn:microsoft.com/office/officeart/2005/8/layout/hierarchy6"/>
    <dgm:cxn modelId="{5500BCBB-1F41-7144-8C7C-54A2E5EE05B0}" type="presOf" srcId="{75EB0945-6EF7-F348-8C26-6F44493466DB}" destId="{0F8238A4-BDAE-E442-898B-ECBB45B7EFD7}" srcOrd="0" destOrd="0" presId="urn:microsoft.com/office/officeart/2005/8/layout/hierarchy6"/>
    <dgm:cxn modelId="{D341C2C9-B473-0B4F-BC63-932ED67075DA}" type="presOf" srcId="{4464178B-10FF-DA48-9E12-9ADAEA19F70E}" destId="{A4200A4F-653A-7846-9ED2-256A698F81EA}" srcOrd="0" destOrd="0" presId="urn:microsoft.com/office/officeart/2005/8/layout/hierarchy6"/>
    <dgm:cxn modelId="{9637AED0-8C9A-6146-A0F1-9FE606B8929C}" type="presOf" srcId="{6B217E04-ADC5-4C43-A31E-4783680F4C33}" destId="{70A5500B-BB75-B64E-87E1-E1431A718131}" srcOrd="0" destOrd="0" presId="urn:microsoft.com/office/officeart/2005/8/layout/hierarchy6"/>
    <dgm:cxn modelId="{400471D1-90CE-2545-9575-6D5976938596}" srcId="{1134260F-FD79-9E4A-AABF-84640269CF55}" destId="{403A4AF6-A4C7-B643-84C7-5146F5943BD4}" srcOrd="2" destOrd="0" parTransId="{563333E5-B2D9-2547-B422-B509EF2DEE27}" sibTransId="{2413FC3F-E62A-C541-A5D9-DB4BDA334DE7}"/>
    <dgm:cxn modelId="{EA8A8ED6-A2FD-B54B-A14D-F18667E6976C}" type="presOf" srcId="{FA3D9DEF-2520-F041-9787-055CBD881599}" destId="{967B4CC1-EDDE-2647-AB32-D14562D79CC7}" srcOrd="0" destOrd="0" presId="urn:microsoft.com/office/officeart/2005/8/layout/hierarchy6"/>
    <dgm:cxn modelId="{E2B7C1D9-1ECF-B34D-9000-713E78EC1835}" srcId="{9CA63624-424F-F14B-937B-3380ECBDA600}" destId="{E4340D83-0B05-D34B-B031-4D7A7080263A}" srcOrd="0" destOrd="0" parTransId="{8E368124-9F14-3C44-B1C5-739201616E8C}" sibTransId="{C7FB5F1B-DFDB-B94A-AA16-3456B4C3BEBE}"/>
    <dgm:cxn modelId="{D569E6DC-F192-5A45-B702-BF218A4C2B8E}" srcId="{B31ED3B9-8807-0F4C-BFA7-E021BA875BE9}" destId="{FA3D9DEF-2520-F041-9787-055CBD881599}" srcOrd="0" destOrd="0" parTransId="{BEFEAF7F-DBE4-A744-AB7E-C435C21256E9}" sibTransId="{E7E90E51-A21B-2942-AE61-0597C08385EA}"/>
    <dgm:cxn modelId="{6162CCE0-D7FE-FD40-8082-196E598988CD}" srcId="{FA3D9DEF-2520-F041-9787-055CBD881599}" destId="{1134260F-FD79-9E4A-AABF-84640269CF55}" srcOrd="0" destOrd="0" parTransId="{ECF77EEE-D65D-074E-A5A9-2227D746C35A}" sibTransId="{F865CF71-5B86-E444-8D53-C4CB83EAC070}"/>
    <dgm:cxn modelId="{CB4B75E4-8618-9640-8420-CB0784EFAEA5}" type="presOf" srcId="{8E368124-9F14-3C44-B1C5-739201616E8C}" destId="{F51F5B63-DC58-0D4B-B234-A68FD66E7392}" srcOrd="0" destOrd="0" presId="urn:microsoft.com/office/officeart/2005/8/layout/hierarchy6"/>
    <dgm:cxn modelId="{796103FE-19ED-A24F-97D5-EE2B73C35DCB}" type="presOf" srcId="{ECF77EEE-D65D-074E-A5A9-2227D746C35A}" destId="{D9D74704-FBBD-4347-9F22-0C9F9D6491C6}" srcOrd="0" destOrd="0" presId="urn:microsoft.com/office/officeart/2005/8/layout/hierarchy6"/>
    <dgm:cxn modelId="{07F88BC5-5491-084D-A54C-E7BD5D7D1B78}" type="presParOf" srcId="{48CF8D8B-14C9-E84F-8922-F0AF124F646B}" destId="{EC09C764-647F-C143-A27C-15E1984C984F}" srcOrd="0" destOrd="0" presId="urn:microsoft.com/office/officeart/2005/8/layout/hierarchy6"/>
    <dgm:cxn modelId="{FE284303-E77D-9B4D-BCE8-57E3B95186AA}" type="presParOf" srcId="{EC09C764-647F-C143-A27C-15E1984C984F}" destId="{E4E4C90F-3CD7-FF40-AEE6-C5F7C173E602}" srcOrd="0" destOrd="0" presId="urn:microsoft.com/office/officeart/2005/8/layout/hierarchy6"/>
    <dgm:cxn modelId="{58D39D24-AED4-4D42-BE8B-C9C2067E8AAC}" type="presParOf" srcId="{E4E4C90F-3CD7-FF40-AEE6-C5F7C173E602}" destId="{E7D43B13-DB42-AE4E-A4DB-EF9B36098DEF}" srcOrd="0" destOrd="0" presId="urn:microsoft.com/office/officeart/2005/8/layout/hierarchy6"/>
    <dgm:cxn modelId="{55732839-95D6-3F41-8F60-C4B34DFA87D7}" type="presParOf" srcId="{E7D43B13-DB42-AE4E-A4DB-EF9B36098DEF}" destId="{967B4CC1-EDDE-2647-AB32-D14562D79CC7}" srcOrd="0" destOrd="0" presId="urn:microsoft.com/office/officeart/2005/8/layout/hierarchy6"/>
    <dgm:cxn modelId="{F5F28EFE-6960-244F-88AF-360E0895CE90}" type="presParOf" srcId="{E7D43B13-DB42-AE4E-A4DB-EF9B36098DEF}" destId="{D3EC97EE-3B33-8541-9F64-B88E14FDC717}" srcOrd="1" destOrd="0" presId="urn:microsoft.com/office/officeart/2005/8/layout/hierarchy6"/>
    <dgm:cxn modelId="{CE6591D0-9963-AE41-B63C-D11A51721E36}" type="presParOf" srcId="{D3EC97EE-3B33-8541-9F64-B88E14FDC717}" destId="{D9D74704-FBBD-4347-9F22-0C9F9D6491C6}" srcOrd="0" destOrd="0" presId="urn:microsoft.com/office/officeart/2005/8/layout/hierarchy6"/>
    <dgm:cxn modelId="{17F349C3-C9BD-864B-9AF6-0B944D4BA247}" type="presParOf" srcId="{D3EC97EE-3B33-8541-9F64-B88E14FDC717}" destId="{9C4C05AE-1C72-D848-A55D-FA8C3A9C2E4D}" srcOrd="1" destOrd="0" presId="urn:microsoft.com/office/officeart/2005/8/layout/hierarchy6"/>
    <dgm:cxn modelId="{10A70109-CDD9-0341-9CFC-5E12D9FB7385}" type="presParOf" srcId="{9C4C05AE-1C72-D848-A55D-FA8C3A9C2E4D}" destId="{66C18BD7-D42D-884B-94C6-73CA64D37FCC}" srcOrd="0" destOrd="0" presId="urn:microsoft.com/office/officeart/2005/8/layout/hierarchy6"/>
    <dgm:cxn modelId="{8BCD19C4-E4F6-0F42-8F61-78030866529B}" type="presParOf" srcId="{9C4C05AE-1C72-D848-A55D-FA8C3A9C2E4D}" destId="{C5D03E6A-4854-BA48-9F78-EAA1C9B7AFE9}" srcOrd="1" destOrd="0" presId="urn:microsoft.com/office/officeart/2005/8/layout/hierarchy6"/>
    <dgm:cxn modelId="{F55C645D-A705-6343-A257-4A3BA163DBCD}" type="presParOf" srcId="{C5D03E6A-4854-BA48-9F78-EAA1C9B7AFE9}" destId="{676FBC62-A69A-5E4B-A910-8EEA4863AD7E}" srcOrd="0" destOrd="0" presId="urn:microsoft.com/office/officeart/2005/8/layout/hierarchy6"/>
    <dgm:cxn modelId="{829EE15D-2E8C-A949-ACDB-A4EF720CF999}" type="presParOf" srcId="{C5D03E6A-4854-BA48-9F78-EAA1C9B7AFE9}" destId="{44EFDBDD-A46E-034E-9DDF-8795B7E90375}" srcOrd="1" destOrd="0" presId="urn:microsoft.com/office/officeart/2005/8/layout/hierarchy6"/>
    <dgm:cxn modelId="{0E3FA7DC-216C-7B4E-A3EC-C2357E063499}" type="presParOf" srcId="{44EFDBDD-A46E-034E-9DDF-8795B7E90375}" destId="{E9A44C85-F7ED-1146-AEEA-17341157AD55}" srcOrd="0" destOrd="0" presId="urn:microsoft.com/office/officeart/2005/8/layout/hierarchy6"/>
    <dgm:cxn modelId="{A7314151-BC10-2A4A-8529-8BA77BBD7EEC}" type="presParOf" srcId="{44EFDBDD-A46E-034E-9DDF-8795B7E90375}" destId="{3EFED42A-0155-7741-BA93-E9D4925166E3}" srcOrd="1" destOrd="0" presId="urn:microsoft.com/office/officeart/2005/8/layout/hierarchy6"/>
    <dgm:cxn modelId="{B03B53B5-E6C4-9D47-A045-77E01B9AEE89}" type="presParOf" srcId="{C5D03E6A-4854-BA48-9F78-EAA1C9B7AFE9}" destId="{033B989E-94E5-F74B-805E-4725A11EF56A}" srcOrd="2" destOrd="0" presId="urn:microsoft.com/office/officeart/2005/8/layout/hierarchy6"/>
    <dgm:cxn modelId="{3DFC489E-8BC4-A440-BD9F-DBF00A42226A}" type="presParOf" srcId="{C5D03E6A-4854-BA48-9F78-EAA1C9B7AFE9}" destId="{5EE7A89D-9EFF-3542-AD70-900AD3886336}" srcOrd="3" destOrd="0" presId="urn:microsoft.com/office/officeart/2005/8/layout/hierarchy6"/>
    <dgm:cxn modelId="{36E6490B-E818-3A4D-BD6D-403E080A0D36}" type="presParOf" srcId="{5EE7A89D-9EFF-3542-AD70-900AD3886336}" destId="{6673751F-EDC8-1840-B98B-0F404DE3C5F4}" srcOrd="0" destOrd="0" presId="urn:microsoft.com/office/officeart/2005/8/layout/hierarchy6"/>
    <dgm:cxn modelId="{1CC061A2-74F4-334A-A23C-56381C9CF623}" type="presParOf" srcId="{5EE7A89D-9EFF-3542-AD70-900AD3886336}" destId="{83811786-53BB-E941-82C2-122CFF31E6BD}" srcOrd="1" destOrd="0" presId="urn:microsoft.com/office/officeart/2005/8/layout/hierarchy6"/>
    <dgm:cxn modelId="{8838B88E-B850-B247-B797-8D61AACE9CA8}" type="presParOf" srcId="{C5D03E6A-4854-BA48-9F78-EAA1C9B7AFE9}" destId="{8F24B2C0-28F7-EF4C-987C-7E463F630043}" srcOrd="4" destOrd="0" presId="urn:microsoft.com/office/officeart/2005/8/layout/hierarchy6"/>
    <dgm:cxn modelId="{3F782567-7B39-7843-8026-E507B09DB60F}" type="presParOf" srcId="{C5D03E6A-4854-BA48-9F78-EAA1C9B7AFE9}" destId="{0CB75548-B4DD-EE41-B1D2-54750B69DE3B}" srcOrd="5" destOrd="0" presId="urn:microsoft.com/office/officeart/2005/8/layout/hierarchy6"/>
    <dgm:cxn modelId="{5046F078-8D99-8641-A947-F6ECF3827545}" type="presParOf" srcId="{0CB75548-B4DD-EE41-B1D2-54750B69DE3B}" destId="{0532F6B1-F4AA-9A40-9689-14854C2EEBBF}" srcOrd="0" destOrd="0" presId="urn:microsoft.com/office/officeart/2005/8/layout/hierarchy6"/>
    <dgm:cxn modelId="{A286F010-425E-A64B-AD7D-634F50BAD2F3}" type="presParOf" srcId="{0CB75548-B4DD-EE41-B1D2-54750B69DE3B}" destId="{78F1B8EB-DEF5-804A-B6AD-0B813F2DD90C}" srcOrd="1" destOrd="0" presId="urn:microsoft.com/office/officeart/2005/8/layout/hierarchy6"/>
    <dgm:cxn modelId="{42A113B8-57A2-6844-B94D-183BF44C68CC}" type="presParOf" srcId="{C5D03E6A-4854-BA48-9F78-EAA1C9B7AFE9}" destId="{87EBF061-A1E3-7C47-ADCE-797321739125}" srcOrd="6" destOrd="0" presId="urn:microsoft.com/office/officeart/2005/8/layout/hierarchy6"/>
    <dgm:cxn modelId="{475D621D-E3E9-414E-808E-950D42D0C7D5}" type="presParOf" srcId="{C5D03E6A-4854-BA48-9F78-EAA1C9B7AFE9}" destId="{45C22115-20DD-A345-B5F1-A840D9930DDB}" srcOrd="7" destOrd="0" presId="urn:microsoft.com/office/officeart/2005/8/layout/hierarchy6"/>
    <dgm:cxn modelId="{6995B242-3D39-C549-B0F7-80FA6CE4D8B1}" type="presParOf" srcId="{45C22115-20DD-A345-B5F1-A840D9930DDB}" destId="{3AF15553-5C7F-2C43-ABB0-1C0FE3A1261E}" srcOrd="0" destOrd="0" presId="urn:microsoft.com/office/officeart/2005/8/layout/hierarchy6"/>
    <dgm:cxn modelId="{7E3D59B0-028F-9A4E-9A8E-1B1DA4A77A46}" type="presParOf" srcId="{45C22115-20DD-A345-B5F1-A840D9930DDB}" destId="{C4EAFC42-B022-194C-9E80-706E98F2ADF9}" srcOrd="1" destOrd="0" presId="urn:microsoft.com/office/officeart/2005/8/layout/hierarchy6"/>
    <dgm:cxn modelId="{E189DED4-461D-E743-950B-0727D186BDF5}" type="presParOf" srcId="{D3EC97EE-3B33-8541-9F64-B88E14FDC717}" destId="{0F8238A4-BDAE-E442-898B-ECBB45B7EFD7}" srcOrd="2" destOrd="0" presId="urn:microsoft.com/office/officeart/2005/8/layout/hierarchy6"/>
    <dgm:cxn modelId="{7E5427C6-CF42-BA4C-9E52-B7067A92DD71}" type="presParOf" srcId="{D3EC97EE-3B33-8541-9F64-B88E14FDC717}" destId="{C15B412B-7194-3B41-84B4-DED4C7472F96}" srcOrd="3" destOrd="0" presId="urn:microsoft.com/office/officeart/2005/8/layout/hierarchy6"/>
    <dgm:cxn modelId="{54BFEE48-90A2-DB42-9457-79AFECC0C37C}" type="presParOf" srcId="{C15B412B-7194-3B41-84B4-DED4C7472F96}" destId="{30CD8B8C-81D0-8249-B03C-9A452359841A}" srcOrd="0" destOrd="0" presId="urn:microsoft.com/office/officeart/2005/8/layout/hierarchy6"/>
    <dgm:cxn modelId="{DC3A1429-1393-8F49-9830-BBB2A961C0FF}" type="presParOf" srcId="{C15B412B-7194-3B41-84B4-DED4C7472F96}" destId="{0D93616E-A418-7A4D-9DD6-1BE14358BA4F}" srcOrd="1" destOrd="0" presId="urn:microsoft.com/office/officeart/2005/8/layout/hierarchy6"/>
    <dgm:cxn modelId="{17D01347-35CD-F149-851C-DAAF4158A719}" type="presParOf" srcId="{0D93616E-A418-7A4D-9DD6-1BE14358BA4F}" destId="{F51F5B63-DC58-0D4B-B234-A68FD66E7392}" srcOrd="0" destOrd="0" presId="urn:microsoft.com/office/officeart/2005/8/layout/hierarchy6"/>
    <dgm:cxn modelId="{AB5E861A-8193-0142-9E59-DE3471F3514B}" type="presParOf" srcId="{0D93616E-A418-7A4D-9DD6-1BE14358BA4F}" destId="{4C8529B1-274D-E04B-BC24-0A5EFE29E5AD}" srcOrd="1" destOrd="0" presId="urn:microsoft.com/office/officeart/2005/8/layout/hierarchy6"/>
    <dgm:cxn modelId="{0D124119-542B-BF48-9543-015884FDAB8D}" type="presParOf" srcId="{4C8529B1-274D-E04B-BC24-0A5EFE29E5AD}" destId="{D75FD772-C7E7-6349-B0F5-8ECD6897F6ED}" srcOrd="0" destOrd="0" presId="urn:microsoft.com/office/officeart/2005/8/layout/hierarchy6"/>
    <dgm:cxn modelId="{75734428-50B8-484A-8B88-4014F0B92333}" type="presParOf" srcId="{4C8529B1-274D-E04B-BC24-0A5EFE29E5AD}" destId="{8E3AB9E9-153B-1543-BA86-FD10C8EC9253}" srcOrd="1" destOrd="0" presId="urn:microsoft.com/office/officeart/2005/8/layout/hierarchy6"/>
    <dgm:cxn modelId="{6AB20977-8753-FA4B-9104-7D43F5F528DD}" type="presParOf" srcId="{0D93616E-A418-7A4D-9DD6-1BE14358BA4F}" destId="{DF476794-0A72-C845-90A7-57053ADEE062}" srcOrd="2" destOrd="0" presId="urn:microsoft.com/office/officeart/2005/8/layout/hierarchy6"/>
    <dgm:cxn modelId="{F926EBEE-607F-884F-A8A3-380A778E9D3D}" type="presParOf" srcId="{0D93616E-A418-7A4D-9DD6-1BE14358BA4F}" destId="{CD5BC10B-1134-684C-A0F9-87E2A15F13BB}" srcOrd="3" destOrd="0" presId="urn:microsoft.com/office/officeart/2005/8/layout/hierarchy6"/>
    <dgm:cxn modelId="{B5472907-66F4-4E4E-9B8A-0D4B719BA979}" type="presParOf" srcId="{CD5BC10B-1134-684C-A0F9-87E2A15F13BB}" destId="{70A5500B-BB75-B64E-87E1-E1431A718131}" srcOrd="0" destOrd="0" presId="urn:microsoft.com/office/officeart/2005/8/layout/hierarchy6"/>
    <dgm:cxn modelId="{45A068CC-80AD-EE49-A8A5-B5C62ADAFB44}" type="presParOf" srcId="{CD5BC10B-1134-684C-A0F9-87E2A15F13BB}" destId="{4FA79EB8-7A8C-DA41-A4B4-2DA723F914D7}" srcOrd="1" destOrd="0" presId="urn:microsoft.com/office/officeart/2005/8/layout/hierarchy6"/>
    <dgm:cxn modelId="{63D9A858-CE41-2A47-8B2F-A80A531A4E06}" type="presParOf" srcId="{0D93616E-A418-7A4D-9DD6-1BE14358BA4F}" destId="{5055FDFF-714C-D241-932C-099342C79E46}" srcOrd="4" destOrd="0" presId="urn:microsoft.com/office/officeart/2005/8/layout/hierarchy6"/>
    <dgm:cxn modelId="{23040D59-112D-A04B-8B96-B54F349C86E9}" type="presParOf" srcId="{0D93616E-A418-7A4D-9DD6-1BE14358BA4F}" destId="{B70B8411-650F-C049-BEC6-A4EB14AE01A1}" srcOrd="5" destOrd="0" presId="urn:microsoft.com/office/officeart/2005/8/layout/hierarchy6"/>
    <dgm:cxn modelId="{79C25EFA-BA4D-1A44-A08C-5A2F9FB07CFA}" type="presParOf" srcId="{B70B8411-650F-C049-BEC6-A4EB14AE01A1}" destId="{A4200A4F-653A-7846-9ED2-256A698F81EA}" srcOrd="0" destOrd="0" presId="urn:microsoft.com/office/officeart/2005/8/layout/hierarchy6"/>
    <dgm:cxn modelId="{AFE39C30-613A-EE4D-9015-217057F57B6D}" type="presParOf" srcId="{B70B8411-650F-C049-BEC6-A4EB14AE01A1}" destId="{9BECE803-85DE-3C4D-A5B5-7EE4765FB52E}" srcOrd="1" destOrd="0" presId="urn:microsoft.com/office/officeart/2005/8/layout/hierarchy6"/>
    <dgm:cxn modelId="{B51651B0-E95C-5949-9444-38AF590532B7}" type="presParOf" srcId="{48CF8D8B-14C9-E84F-8922-F0AF124F646B}" destId="{995EBCF0-A4A4-1543-8AD3-3B57869C7D20}" srcOrd="1" destOrd="0" presId="urn:microsoft.com/office/officeart/2005/8/layout/hierarchy6"/>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1ED3B9-8807-0F4C-BFA7-E021BA875BE9}" type="doc">
      <dgm:prSet loTypeId="urn:microsoft.com/office/officeart/2005/8/layout/hierarchy6" loCatId="" qsTypeId="urn:microsoft.com/office/officeart/2005/8/quickstyle/simple5" qsCatId="simple" csTypeId="urn:microsoft.com/office/officeart/2005/8/colors/colorful1" csCatId="colorful" phldr="1"/>
      <dgm:spPr/>
      <dgm:t>
        <a:bodyPr/>
        <a:lstStyle/>
        <a:p>
          <a:endParaRPr lang="en-US"/>
        </a:p>
      </dgm:t>
    </dgm:pt>
    <dgm:pt modelId="{FA3D9DEF-2520-F041-9787-055CBD881599}">
      <dgm:prSet phldrT="[Text]" custT="1"/>
      <dgm:spPr/>
      <dgm:t>
        <a:bodyPr/>
        <a:lstStyle/>
        <a:p>
          <a:r>
            <a:rPr lang="en-US" sz="1600" dirty="0"/>
            <a:t>LG Partner</a:t>
          </a:r>
        </a:p>
      </dgm:t>
    </dgm:pt>
    <dgm:pt modelId="{BEFEAF7F-DBE4-A744-AB7E-C435C21256E9}" type="parTrans" cxnId="{D569E6DC-F192-5A45-B702-BF218A4C2B8E}">
      <dgm:prSet/>
      <dgm:spPr/>
      <dgm:t>
        <a:bodyPr/>
        <a:lstStyle/>
        <a:p>
          <a:endParaRPr lang="en-US"/>
        </a:p>
      </dgm:t>
    </dgm:pt>
    <dgm:pt modelId="{E7E90E51-A21B-2942-AE61-0597C08385EA}" type="sibTrans" cxnId="{D569E6DC-F192-5A45-B702-BF218A4C2B8E}">
      <dgm:prSet/>
      <dgm:spPr/>
      <dgm:t>
        <a:bodyPr/>
        <a:lstStyle/>
        <a:p>
          <a:endParaRPr lang="en-US"/>
        </a:p>
      </dgm:t>
    </dgm:pt>
    <dgm:pt modelId="{1134260F-FD79-9E4A-AABF-84640269CF55}">
      <dgm:prSet phldrT="[Text]" custT="1"/>
      <dgm:spPr/>
      <dgm:t>
        <a:bodyPr/>
        <a:lstStyle/>
        <a:p>
          <a:r>
            <a:rPr lang="en-US" sz="1600" dirty="0"/>
            <a:t>Subrecipient</a:t>
          </a:r>
        </a:p>
      </dgm:t>
    </dgm:pt>
    <dgm:pt modelId="{ECF77EEE-D65D-074E-A5A9-2227D746C35A}" type="parTrans" cxnId="{6162CCE0-D7FE-FD40-8082-196E598988CD}">
      <dgm:prSet/>
      <dgm:spPr/>
      <dgm:t>
        <a:bodyPr/>
        <a:lstStyle/>
        <a:p>
          <a:endParaRPr lang="en-US"/>
        </a:p>
      </dgm:t>
    </dgm:pt>
    <dgm:pt modelId="{F865CF71-5B86-E444-8D53-C4CB83EAC070}" type="sibTrans" cxnId="{6162CCE0-D7FE-FD40-8082-196E598988CD}">
      <dgm:prSet/>
      <dgm:spPr/>
      <dgm:t>
        <a:bodyPr/>
        <a:lstStyle/>
        <a:p>
          <a:endParaRPr lang="en-US"/>
        </a:p>
      </dgm:t>
    </dgm:pt>
    <dgm:pt modelId="{CE9C131B-E399-674B-95DA-2D413ED47F8F}">
      <dgm:prSet phldrT="[Text]" custT="1"/>
      <dgm:spPr>
        <a:solidFill>
          <a:schemeClr val="accent2"/>
        </a:solidFill>
      </dgm:spPr>
      <dgm:t>
        <a:bodyPr/>
        <a:lstStyle/>
        <a:p>
          <a:r>
            <a:rPr lang="en-US" sz="1600" dirty="0"/>
            <a:t>Risk assessment </a:t>
          </a:r>
        </a:p>
      </dgm:t>
    </dgm:pt>
    <dgm:pt modelId="{F3642224-54DF-0847-A0E9-8E726812691A}" type="parTrans" cxnId="{DA17B906-ED96-E944-A311-A4898A62FCE1}">
      <dgm:prSet/>
      <dgm:spPr/>
      <dgm:t>
        <a:bodyPr/>
        <a:lstStyle/>
        <a:p>
          <a:endParaRPr lang="en-US"/>
        </a:p>
      </dgm:t>
    </dgm:pt>
    <dgm:pt modelId="{8F2D4B37-143F-DE47-8E58-A6AE57D1EF5F}" type="sibTrans" cxnId="{DA17B906-ED96-E944-A311-A4898A62FCE1}">
      <dgm:prSet/>
      <dgm:spPr/>
      <dgm:t>
        <a:bodyPr/>
        <a:lstStyle/>
        <a:p>
          <a:endParaRPr lang="en-US"/>
        </a:p>
      </dgm:t>
    </dgm:pt>
    <dgm:pt modelId="{857A1686-AD22-7E41-B7E6-BEFC47BAD2BD}">
      <dgm:prSet phldrT="[Text]" custT="1"/>
      <dgm:spPr>
        <a:solidFill>
          <a:schemeClr val="accent2"/>
        </a:solidFill>
      </dgm:spPr>
      <dgm:t>
        <a:bodyPr/>
        <a:lstStyle/>
        <a:p>
          <a:r>
            <a:rPr lang="en-US" sz="1600" dirty="0"/>
            <a:t>Subaward agreement with specific UG language</a:t>
          </a:r>
        </a:p>
      </dgm:t>
    </dgm:pt>
    <dgm:pt modelId="{C9FAE77A-E39B-7343-9E0F-E1B737F75BC1}" type="parTrans" cxnId="{9BFCAE96-D95B-744C-BC91-7B374B655420}">
      <dgm:prSet/>
      <dgm:spPr/>
      <dgm:t>
        <a:bodyPr/>
        <a:lstStyle/>
        <a:p>
          <a:endParaRPr lang="en-US"/>
        </a:p>
      </dgm:t>
    </dgm:pt>
    <dgm:pt modelId="{4F010B0A-93A7-4A4C-BF41-1AD9C70A213F}" type="sibTrans" cxnId="{9BFCAE96-D95B-744C-BC91-7B374B655420}">
      <dgm:prSet/>
      <dgm:spPr/>
      <dgm:t>
        <a:bodyPr/>
        <a:lstStyle/>
        <a:p>
          <a:endParaRPr lang="en-US"/>
        </a:p>
      </dgm:t>
    </dgm:pt>
    <dgm:pt modelId="{9CA63624-424F-F14B-937B-3380ECBDA600}">
      <dgm:prSet phldrT="[Text]" custT="1"/>
      <dgm:spPr>
        <a:solidFill>
          <a:schemeClr val="accent6"/>
        </a:solidFill>
      </dgm:spPr>
      <dgm:t>
        <a:bodyPr/>
        <a:lstStyle/>
        <a:p>
          <a:r>
            <a:rPr lang="en-US" sz="1600" dirty="0"/>
            <a:t>Contractor / Vendor</a:t>
          </a:r>
        </a:p>
      </dgm:t>
    </dgm:pt>
    <dgm:pt modelId="{75EB0945-6EF7-F348-8C26-6F44493466DB}" type="parTrans" cxnId="{B9350446-31BF-1049-A70B-D6B60E014ECB}">
      <dgm:prSet/>
      <dgm:spPr/>
      <dgm:t>
        <a:bodyPr/>
        <a:lstStyle/>
        <a:p>
          <a:endParaRPr lang="en-US"/>
        </a:p>
      </dgm:t>
    </dgm:pt>
    <dgm:pt modelId="{EF6EE56D-4673-0745-AE4D-78479F087EF9}" type="sibTrans" cxnId="{B9350446-31BF-1049-A70B-D6B60E014ECB}">
      <dgm:prSet/>
      <dgm:spPr/>
      <dgm:t>
        <a:bodyPr/>
        <a:lstStyle/>
        <a:p>
          <a:endParaRPr lang="en-US"/>
        </a:p>
      </dgm:t>
    </dgm:pt>
    <dgm:pt modelId="{6B217E04-ADC5-4C43-A31E-4783680F4C33}">
      <dgm:prSet phldrT="[Text]" custT="1"/>
      <dgm:spPr>
        <a:solidFill>
          <a:schemeClr val="accent6"/>
        </a:solidFill>
      </dgm:spPr>
      <dgm:t>
        <a:bodyPr/>
        <a:lstStyle/>
        <a:p>
          <a:r>
            <a:rPr lang="en-US" sz="1600" dirty="0"/>
            <a:t>Contract/PO complies with state law</a:t>
          </a:r>
        </a:p>
      </dgm:t>
    </dgm:pt>
    <dgm:pt modelId="{51B421EE-9E50-9346-9C96-D96F8E0E909C}" type="parTrans" cxnId="{5D4AB773-8A05-6341-A927-F6AAFAE9D47E}">
      <dgm:prSet/>
      <dgm:spPr/>
      <dgm:t>
        <a:bodyPr/>
        <a:lstStyle/>
        <a:p>
          <a:endParaRPr lang="en-US"/>
        </a:p>
      </dgm:t>
    </dgm:pt>
    <dgm:pt modelId="{F123960C-E945-8143-ABC1-33695BF9A6F5}" type="sibTrans" cxnId="{5D4AB773-8A05-6341-A927-F6AAFAE9D47E}">
      <dgm:prSet/>
      <dgm:spPr/>
      <dgm:t>
        <a:bodyPr/>
        <a:lstStyle/>
        <a:p>
          <a:endParaRPr lang="en-US"/>
        </a:p>
      </dgm:t>
    </dgm:pt>
    <dgm:pt modelId="{40E94E6D-4D39-3040-885E-B07D5D750C77}">
      <dgm:prSet phldrT="[Text]" custT="1"/>
      <dgm:spPr>
        <a:solidFill>
          <a:schemeClr val="accent2"/>
        </a:solidFill>
      </dgm:spPr>
      <dgm:t>
        <a:bodyPr/>
        <a:lstStyle/>
        <a:p>
          <a:r>
            <a:rPr lang="en-US" sz="1600" dirty="0"/>
            <a:t>Subrecipient monitoring and reporting</a:t>
          </a:r>
        </a:p>
      </dgm:t>
    </dgm:pt>
    <dgm:pt modelId="{AF4B89C5-F630-2142-95BC-094F132D4859}" type="parTrans" cxnId="{B2F97865-88CA-514C-86BD-22C725D78999}">
      <dgm:prSet/>
      <dgm:spPr/>
      <dgm:t>
        <a:bodyPr/>
        <a:lstStyle/>
        <a:p>
          <a:endParaRPr lang="en-US"/>
        </a:p>
      </dgm:t>
    </dgm:pt>
    <dgm:pt modelId="{BEA3C665-B8CD-EE47-9AE2-54C1649C5095}" type="sibTrans" cxnId="{B2F97865-88CA-514C-86BD-22C725D78999}">
      <dgm:prSet/>
      <dgm:spPr/>
      <dgm:t>
        <a:bodyPr/>
        <a:lstStyle/>
        <a:p>
          <a:endParaRPr lang="en-US"/>
        </a:p>
      </dgm:t>
    </dgm:pt>
    <dgm:pt modelId="{403A4AF6-A4C7-B643-84C7-5146F5943BD4}">
      <dgm:prSet phldrT="[Text]" custT="1"/>
      <dgm:spPr>
        <a:solidFill>
          <a:schemeClr val="accent2"/>
        </a:solidFill>
      </dgm:spPr>
      <dgm:t>
        <a:bodyPr/>
        <a:lstStyle/>
        <a:p>
          <a:r>
            <a:rPr lang="en-US" sz="1600" dirty="0"/>
            <a:t>Subaward complies with state law requirements</a:t>
          </a:r>
        </a:p>
      </dgm:t>
    </dgm:pt>
    <dgm:pt modelId="{563333E5-B2D9-2547-B422-B509EF2DEE27}" type="parTrans" cxnId="{400471D1-90CE-2545-9575-6D5976938596}">
      <dgm:prSet/>
      <dgm:spPr/>
      <dgm:t>
        <a:bodyPr/>
        <a:lstStyle/>
        <a:p>
          <a:endParaRPr lang="en-US"/>
        </a:p>
      </dgm:t>
    </dgm:pt>
    <dgm:pt modelId="{2413FC3F-E62A-C541-A5D9-DB4BDA334DE7}" type="sibTrans" cxnId="{400471D1-90CE-2545-9575-6D5976938596}">
      <dgm:prSet/>
      <dgm:spPr/>
      <dgm:t>
        <a:bodyPr/>
        <a:lstStyle/>
        <a:p>
          <a:endParaRPr lang="en-US"/>
        </a:p>
      </dgm:t>
    </dgm:pt>
    <dgm:pt modelId="{E4340D83-0B05-D34B-B031-4D7A7080263A}">
      <dgm:prSet phldrT="[Text]" custT="1"/>
      <dgm:spPr>
        <a:solidFill>
          <a:schemeClr val="accent6"/>
        </a:solidFill>
      </dgm:spPr>
      <dgm:t>
        <a:bodyPr/>
        <a:lstStyle/>
        <a:p>
          <a:r>
            <a:rPr lang="en-US" sz="1600" dirty="0"/>
            <a:t>Follow state and UG procurement processes</a:t>
          </a:r>
        </a:p>
      </dgm:t>
    </dgm:pt>
    <dgm:pt modelId="{8E368124-9F14-3C44-B1C5-739201616E8C}" type="parTrans" cxnId="{E2B7C1D9-1ECF-B34D-9000-713E78EC1835}">
      <dgm:prSet/>
      <dgm:spPr/>
      <dgm:t>
        <a:bodyPr/>
        <a:lstStyle/>
        <a:p>
          <a:endParaRPr lang="en-US"/>
        </a:p>
      </dgm:t>
    </dgm:pt>
    <dgm:pt modelId="{C7FB5F1B-DFDB-B94A-AA16-3456B4C3BEBE}" type="sibTrans" cxnId="{E2B7C1D9-1ECF-B34D-9000-713E78EC1835}">
      <dgm:prSet/>
      <dgm:spPr/>
      <dgm:t>
        <a:bodyPr/>
        <a:lstStyle/>
        <a:p>
          <a:endParaRPr lang="en-US"/>
        </a:p>
      </dgm:t>
    </dgm:pt>
    <dgm:pt modelId="{4464178B-10FF-DA48-9E12-9ADAEA19F70E}">
      <dgm:prSet phldrT="[Text]" custT="1"/>
      <dgm:spPr>
        <a:solidFill>
          <a:schemeClr val="accent6"/>
        </a:solidFill>
      </dgm:spPr>
      <dgm:t>
        <a:bodyPr/>
        <a:lstStyle/>
        <a:p>
          <a:r>
            <a:rPr lang="en-US" sz="1600" dirty="0"/>
            <a:t>Performance accounting under state law</a:t>
          </a:r>
        </a:p>
      </dgm:t>
    </dgm:pt>
    <dgm:pt modelId="{57EF997D-6F4C-9E42-9D1D-3A19FDA2BD8A}" type="parTrans" cxnId="{54020968-C46B-2A4C-BD84-15BD5695FABE}">
      <dgm:prSet/>
      <dgm:spPr/>
      <dgm:t>
        <a:bodyPr/>
        <a:lstStyle/>
        <a:p>
          <a:endParaRPr lang="en-US"/>
        </a:p>
      </dgm:t>
    </dgm:pt>
    <dgm:pt modelId="{E39458BC-128F-DB4A-8EB9-23105061E137}" type="sibTrans" cxnId="{54020968-C46B-2A4C-BD84-15BD5695FABE}">
      <dgm:prSet/>
      <dgm:spPr/>
      <dgm:t>
        <a:bodyPr/>
        <a:lstStyle/>
        <a:p>
          <a:endParaRPr lang="en-US"/>
        </a:p>
      </dgm:t>
    </dgm:pt>
    <dgm:pt modelId="{48CF8D8B-14C9-E84F-8922-F0AF124F646B}" type="pres">
      <dgm:prSet presAssocID="{B31ED3B9-8807-0F4C-BFA7-E021BA875BE9}" presName="mainComposite" presStyleCnt="0">
        <dgm:presLayoutVars>
          <dgm:chPref val="1"/>
          <dgm:dir/>
          <dgm:animOne val="branch"/>
          <dgm:animLvl val="lvl"/>
          <dgm:resizeHandles val="exact"/>
        </dgm:presLayoutVars>
      </dgm:prSet>
      <dgm:spPr/>
    </dgm:pt>
    <dgm:pt modelId="{EC09C764-647F-C143-A27C-15E1984C984F}" type="pres">
      <dgm:prSet presAssocID="{B31ED3B9-8807-0F4C-BFA7-E021BA875BE9}" presName="hierFlow" presStyleCnt="0"/>
      <dgm:spPr/>
    </dgm:pt>
    <dgm:pt modelId="{E4E4C90F-3CD7-FF40-AEE6-C5F7C173E602}" type="pres">
      <dgm:prSet presAssocID="{B31ED3B9-8807-0F4C-BFA7-E021BA875BE9}" presName="hierChild1" presStyleCnt="0">
        <dgm:presLayoutVars>
          <dgm:chPref val="1"/>
          <dgm:animOne val="branch"/>
          <dgm:animLvl val="lvl"/>
        </dgm:presLayoutVars>
      </dgm:prSet>
      <dgm:spPr/>
    </dgm:pt>
    <dgm:pt modelId="{E7D43B13-DB42-AE4E-A4DB-EF9B36098DEF}" type="pres">
      <dgm:prSet presAssocID="{FA3D9DEF-2520-F041-9787-055CBD881599}" presName="Name14" presStyleCnt="0"/>
      <dgm:spPr/>
    </dgm:pt>
    <dgm:pt modelId="{967B4CC1-EDDE-2647-AB32-D14562D79CC7}" type="pres">
      <dgm:prSet presAssocID="{FA3D9DEF-2520-F041-9787-055CBD881599}" presName="level1Shape" presStyleLbl="node0" presStyleIdx="0" presStyleCnt="1">
        <dgm:presLayoutVars>
          <dgm:chPref val="3"/>
        </dgm:presLayoutVars>
      </dgm:prSet>
      <dgm:spPr/>
    </dgm:pt>
    <dgm:pt modelId="{D3EC97EE-3B33-8541-9F64-B88E14FDC717}" type="pres">
      <dgm:prSet presAssocID="{FA3D9DEF-2520-F041-9787-055CBD881599}" presName="hierChild2" presStyleCnt="0"/>
      <dgm:spPr/>
    </dgm:pt>
    <dgm:pt modelId="{D9D74704-FBBD-4347-9F22-0C9F9D6491C6}" type="pres">
      <dgm:prSet presAssocID="{ECF77EEE-D65D-074E-A5A9-2227D746C35A}" presName="Name19" presStyleLbl="parChTrans1D2" presStyleIdx="0" presStyleCnt="2"/>
      <dgm:spPr/>
    </dgm:pt>
    <dgm:pt modelId="{9C4C05AE-1C72-D848-A55D-FA8C3A9C2E4D}" type="pres">
      <dgm:prSet presAssocID="{1134260F-FD79-9E4A-AABF-84640269CF55}" presName="Name21" presStyleCnt="0"/>
      <dgm:spPr/>
    </dgm:pt>
    <dgm:pt modelId="{66C18BD7-D42D-884B-94C6-73CA64D37FCC}" type="pres">
      <dgm:prSet presAssocID="{1134260F-FD79-9E4A-AABF-84640269CF55}" presName="level2Shape" presStyleLbl="node2" presStyleIdx="0" presStyleCnt="2"/>
      <dgm:spPr/>
    </dgm:pt>
    <dgm:pt modelId="{C5D03E6A-4854-BA48-9F78-EAA1C9B7AFE9}" type="pres">
      <dgm:prSet presAssocID="{1134260F-FD79-9E4A-AABF-84640269CF55}" presName="hierChild3" presStyleCnt="0"/>
      <dgm:spPr/>
    </dgm:pt>
    <dgm:pt modelId="{676FBC62-A69A-5E4B-A910-8EEA4863AD7E}" type="pres">
      <dgm:prSet presAssocID="{F3642224-54DF-0847-A0E9-8E726812691A}" presName="Name19" presStyleLbl="parChTrans1D3" presStyleIdx="0" presStyleCnt="7"/>
      <dgm:spPr/>
    </dgm:pt>
    <dgm:pt modelId="{44EFDBDD-A46E-034E-9DDF-8795B7E90375}" type="pres">
      <dgm:prSet presAssocID="{CE9C131B-E399-674B-95DA-2D413ED47F8F}" presName="Name21" presStyleCnt="0"/>
      <dgm:spPr/>
    </dgm:pt>
    <dgm:pt modelId="{E9A44C85-F7ED-1146-AEEA-17341157AD55}" type="pres">
      <dgm:prSet presAssocID="{CE9C131B-E399-674B-95DA-2D413ED47F8F}" presName="level2Shape" presStyleLbl="node3" presStyleIdx="0" presStyleCnt="7"/>
      <dgm:spPr/>
    </dgm:pt>
    <dgm:pt modelId="{3EFED42A-0155-7741-BA93-E9D4925166E3}" type="pres">
      <dgm:prSet presAssocID="{CE9C131B-E399-674B-95DA-2D413ED47F8F}" presName="hierChild3" presStyleCnt="0"/>
      <dgm:spPr/>
    </dgm:pt>
    <dgm:pt modelId="{033B989E-94E5-F74B-805E-4725A11EF56A}" type="pres">
      <dgm:prSet presAssocID="{C9FAE77A-E39B-7343-9E0F-E1B737F75BC1}" presName="Name19" presStyleLbl="parChTrans1D3" presStyleIdx="1" presStyleCnt="7"/>
      <dgm:spPr/>
    </dgm:pt>
    <dgm:pt modelId="{5EE7A89D-9EFF-3542-AD70-900AD3886336}" type="pres">
      <dgm:prSet presAssocID="{857A1686-AD22-7E41-B7E6-BEFC47BAD2BD}" presName="Name21" presStyleCnt="0"/>
      <dgm:spPr/>
    </dgm:pt>
    <dgm:pt modelId="{6673751F-EDC8-1840-B98B-0F404DE3C5F4}" type="pres">
      <dgm:prSet presAssocID="{857A1686-AD22-7E41-B7E6-BEFC47BAD2BD}" presName="level2Shape" presStyleLbl="node3" presStyleIdx="1" presStyleCnt="7"/>
      <dgm:spPr/>
    </dgm:pt>
    <dgm:pt modelId="{83811786-53BB-E941-82C2-122CFF31E6BD}" type="pres">
      <dgm:prSet presAssocID="{857A1686-AD22-7E41-B7E6-BEFC47BAD2BD}" presName="hierChild3" presStyleCnt="0"/>
      <dgm:spPr/>
    </dgm:pt>
    <dgm:pt modelId="{8F24B2C0-28F7-EF4C-987C-7E463F630043}" type="pres">
      <dgm:prSet presAssocID="{563333E5-B2D9-2547-B422-B509EF2DEE27}" presName="Name19" presStyleLbl="parChTrans1D3" presStyleIdx="2" presStyleCnt="7"/>
      <dgm:spPr/>
    </dgm:pt>
    <dgm:pt modelId="{0CB75548-B4DD-EE41-B1D2-54750B69DE3B}" type="pres">
      <dgm:prSet presAssocID="{403A4AF6-A4C7-B643-84C7-5146F5943BD4}" presName="Name21" presStyleCnt="0"/>
      <dgm:spPr/>
    </dgm:pt>
    <dgm:pt modelId="{0532F6B1-F4AA-9A40-9689-14854C2EEBBF}" type="pres">
      <dgm:prSet presAssocID="{403A4AF6-A4C7-B643-84C7-5146F5943BD4}" presName="level2Shape" presStyleLbl="node3" presStyleIdx="2" presStyleCnt="7"/>
      <dgm:spPr/>
    </dgm:pt>
    <dgm:pt modelId="{78F1B8EB-DEF5-804A-B6AD-0B813F2DD90C}" type="pres">
      <dgm:prSet presAssocID="{403A4AF6-A4C7-B643-84C7-5146F5943BD4}" presName="hierChild3" presStyleCnt="0"/>
      <dgm:spPr/>
    </dgm:pt>
    <dgm:pt modelId="{87EBF061-A1E3-7C47-ADCE-797321739125}" type="pres">
      <dgm:prSet presAssocID="{AF4B89C5-F630-2142-95BC-094F132D4859}" presName="Name19" presStyleLbl="parChTrans1D3" presStyleIdx="3" presStyleCnt="7"/>
      <dgm:spPr/>
    </dgm:pt>
    <dgm:pt modelId="{45C22115-20DD-A345-B5F1-A840D9930DDB}" type="pres">
      <dgm:prSet presAssocID="{40E94E6D-4D39-3040-885E-B07D5D750C77}" presName="Name21" presStyleCnt="0"/>
      <dgm:spPr/>
    </dgm:pt>
    <dgm:pt modelId="{3AF15553-5C7F-2C43-ABB0-1C0FE3A1261E}" type="pres">
      <dgm:prSet presAssocID="{40E94E6D-4D39-3040-885E-B07D5D750C77}" presName="level2Shape" presStyleLbl="node3" presStyleIdx="3" presStyleCnt="7"/>
      <dgm:spPr/>
    </dgm:pt>
    <dgm:pt modelId="{C4EAFC42-B022-194C-9E80-706E98F2ADF9}" type="pres">
      <dgm:prSet presAssocID="{40E94E6D-4D39-3040-885E-B07D5D750C77}" presName="hierChild3" presStyleCnt="0"/>
      <dgm:spPr/>
    </dgm:pt>
    <dgm:pt modelId="{0F8238A4-BDAE-E442-898B-ECBB45B7EFD7}" type="pres">
      <dgm:prSet presAssocID="{75EB0945-6EF7-F348-8C26-6F44493466DB}" presName="Name19" presStyleLbl="parChTrans1D2" presStyleIdx="1" presStyleCnt="2"/>
      <dgm:spPr/>
    </dgm:pt>
    <dgm:pt modelId="{C15B412B-7194-3B41-84B4-DED4C7472F96}" type="pres">
      <dgm:prSet presAssocID="{9CA63624-424F-F14B-937B-3380ECBDA600}" presName="Name21" presStyleCnt="0"/>
      <dgm:spPr/>
    </dgm:pt>
    <dgm:pt modelId="{30CD8B8C-81D0-8249-B03C-9A452359841A}" type="pres">
      <dgm:prSet presAssocID="{9CA63624-424F-F14B-937B-3380ECBDA600}" presName="level2Shape" presStyleLbl="node2" presStyleIdx="1" presStyleCnt="2"/>
      <dgm:spPr/>
    </dgm:pt>
    <dgm:pt modelId="{0D93616E-A418-7A4D-9DD6-1BE14358BA4F}" type="pres">
      <dgm:prSet presAssocID="{9CA63624-424F-F14B-937B-3380ECBDA600}" presName="hierChild3" presStyleCnt="0"/>
      <dgm:spPr/>
    </dgm:pt>
    <dgm:pt modelId="{F51F5B63-DC58-0D4B-B234-A68FD66E7392}" type="pres">
      <dgm:prSet presAssocID="{8E368124-9F14-3C44-B1C5-739201616E8C}" presName="Name19" presStyleLbl="parChTrans1D3" presStyleIdx="4" presStyleCnt="7"/>
      <dgm:spPr/>
    </dgm:pt>
    <dgm:pt modelId="{4C8529B1-274D-E04B-BC24-0A5EFE29E5AD}" type="pres">
      <dgm:prSet presAssocID="{E4340D83-0B05-D34B-B031-4D7A7080263A}" presName="Name21" presStyleCnt="0"/>
      <dgm:spPr/>
    </dgm:pt>
    <dgm:pt modelId="{D75FD772-C7E7-6349-B0F5-8ECD6897F6ED}" type="pres">
      <dgm:prSet presAssocID="{E4340D83-0B05-D34B-B031-4D7A7080263A}" presName="level2Shape" presStyleLbl="node3" presStyleIdx="4" presStyleCnt="7"/>
      <dgm:spPr/>
    </dgm:pt>
    <dgm:pt modelId="{8E3AB9E9-153B-1543-BA86-FD10C8EC9253}" type="pres">
      <dgm:prSet presAssocID="{E4340D83-0B05-D34B-B031-4D7A7080263A}" presName="hierChild3" presStyleCnt="0"/>
      <dgm:spPr/>
    </dgm:pt>
    <dgm:pt modelId="{DF476794-0A72-C845-90A7-57053ADEE062}" type="pres">
      <dgm:prSet presAssocID="{51B421EE-9E50-9346-9C96-D96F8E0E909C}" presName="Name19" presStyleLbl="parChTrans1D3" presStyleIdx="5" presStyleCnt="7"/>
      <dgm:spPr/>
    </dgm:pt>
    <dgm:pt modelId="{CD5BC10B-1134-684C-A0F9-87E2A15F13BB}" type="pres">
      <dgm:prSet presAssocID="{6B217E04-ADC5-4C43-A31E-4783680F4C33}" presName="Name21" presStyleCnt="0"/>
      <dgm:spPr/>
    </dgm:pt>
    <dgm:pt modelId="{70A5500B-BB75-B64E-87E1-E1431A718131}" type="pres">
      <dgm:prSet presAssocID="{6B217E04-ADC5-4C43-A31E-4783680F4C33}" presName="level2Shape" presStyleLbl="node3" presStyleIdx="5" presStyleCnt="7"/>
      <dgm:spPr/>
    </dgm:pt>
    <dgm:pt modelId="{4FA79EB8-7A8C-DA41-A4B4-2DA723F914D7}" type="pres">
      <dgm:prSet presAssocID="{6B217E04-ADC5-4C43-A31E-4783680F4C33}" presName="hierChild3" presStyleCnt="0"/>
      <dgm:spPr/>
    </dgm:pt>
    <dgm:pt modelId="{5055FDFF-714C-D241-932C-099342C79E46}" type="pres">
      <dgm:prSet presAssocID="{57EF997D-6F4C-9E42-9D1D-3A19FDA2BD8A}" presName="Name19" presStyleLbl="parChTrans1D3" presStyleIdx="6" presStyleCnt="7"/>
      <dgm:spPr/>
    </dgm:pt>
    <dgm:pt modelId="{B70B8411-650F-C049-BEC6-A4EB14AE01A1}" type="pres">
      <dgm:prSet presAssocID="{4464178B-10FF-DA48-9E12-9ADAEA19F70E}" presName="Name21" presStyleCnt="0"/>
      <dgm:spPr/>
    </dgm:pt>
    <dgm:pt modelId="{A4200A4F-653A-7846-9ED2-256A698F81EA}" type="pres">
      <dgm:prSet presAssocID="{4464178B-10FF-DA48-9E12-9ADAEA19F70E}" presName="level2Shape" presStyleLbl="node3" presStyleIdx="6" presStyleCnt="7"/>
      <dgm:spPr/>
    </dgm:pt>
    <dgm:pt modelId="{9BECE803-85DE-3C4D-A5B5-7EE4765FB52E}" type="pres">
      <dgm:prSet presAssocID="{4464178B-10FF-DA48-9E12-9ADAEA19F70E}" presName="hierChild3" presStyleCnt="0"/>
      <dgm:spPr/>
    </dgm:pt>
    <dgm:pt modelId="{995EBCF0-A4A4-1543-8AD3-3B57869C7D20}" type="pres">
      <dgm:prSet presAssocID="{B31ED3B9-8807-0F4C-BFA7-E021BA875BE9}" presName="bgShapesFlow" presStyleCnt="0"/>
      <dgm:spPr/>
    </dgm:pt>
  </dgm:ptLst>
  <dgm:cxnLst>
    <dgm:cxn modelId="{09086803-AC39-384D-AE28-AB63C8E0A337}" type="presOf" srcId="{857A1686-AD22-7E41-B7E6-BEFC47BAD2BD}" destId="{6673751F-EDC8-1840-B98B-0F404DE3C5F4}" srcOrd="0" destOrd="0" presId="urn:microsoft.com/office/officeart/2005/8/layout/hierarchy6"/>
    <dgm:cxn modelId="{DA17B906-ED96-E944-A311-A4898A62FCE1}" srcId="{1134260F-FD79-9E4A-AABF-84640269CF55}" destId="{CE9C131B-E399-674B-95DA-2D413ED47F8F}" srcOrd="0" destOrd="0" parTransId="{F3642224-54DF-0847-A0E9-8E726812691A}" sibTransId="{8F2D4B37-143F-DE47-8E58-A6AE57D1EF5F}"/>
    <dgm:cxn modelId="{3587C313-C11F-F44F-9801-7B1A77A69C25}" type="presOf" srcId="{563333E5-B2D9-2547-B422-B509EF2DEE27}" destId="{8F24B2C0-28F7-EF4C-987C-7E463F630043}" srcOrd="0" destOrd="0" presId="urn:microsoft.com/office/officeart/2005/8/layout/hierarchy6"/>
    <dgm:cxn modelId="{86411617-734C-244B-8102-5C04666E1BED}" type="presOf" srcId="{57EF997D-6F4C-9E42-9D1D-3A19FDA2BD8A}" destId="{5055FDFF-714C-D241-932C-099342C79E46}" srcOrd="0" destOrd="0" presId="urn:microsoft.com/office/officeart/2005/8/layout/hierarchy6"/>
    <dgm:cxn modelId="{31B62B25-47DD-534D-9A1F-5F7DC11BCB07}" type="presOf" srcId="{C9FAE77A-E39B-7343-9E0F-E1B737F75BC1}" destId="{033B989E-94E5-F74B-805E-4725A11EF56A}" srcOrd="0" destOrd="0" presId="urn:microsoft.com/office/officeart/2005/8/layout/hierarchy6"/>
    <dgm:cxn modelId="{9650742B-3957-154B-8706-E8246FC2BFF0}" type="presOf" srcId="{CE9C131B-E399-674B-95DA-2D413ED47F8F}" destId="{E9A44C85-F7ED-1146-AEEA-17341157AD55}" srcOrd="0" destOrd="0" presId="urn:microsoft.com/office/officeart/2005/8/layout/hierarchy6"/>
    <dgm:cxn modelId="{5355A845-8FC0-BA46-94DD-1881B7266A7B}" type="presOf" srcId="{1134260F-FD79-9E4A-AABF-84640269CF55}" destId="{66C18BD7-D42D-884B-94C6-73CA64D37FCC}" srcOrd="0" destOrd="0" presId="urn:microsoft.com/office/officeart/2005/8/layout/hierarchy6"/>
    <dgm:cxn modelId="{B9350446-31BF-1049-A70B-D6B60E014ECB}" srcId="{FA3D9DEF-2520-F041-9787-055CBD881599}" destId="{9CA63624-424F-F14B-937B-3380ECBDA600}" srcOrd="1" destOrd="0" parTransId="{75EB0945-6EF7-F348-8C26-6F44493466DB}" sibTransId="{EF6EE56D-4673-0745-AE4D-78479F087EF9}"/>
    <dgm:cxn modelId="{320B775E-7476-4B49-8943-F1B94C6DDA3B}" type="presOf" srcId="{403A4AF6-A4C7-B643-84C7-5146F5943BD4}" destId="{0532F6B1-F4AA-9A40-9689-14854C2EEBBF}" srcOrd="0" destOrd="0" presId="urn:microsoft.com/office/officeart/2005/8/layout/hierarchy6"/>
    <dgm:cxn modelId="{FC013D5F-D314-9C45-A8C9-F839E3962BA4}" type="presOf" srcId="{E4340D83-0B05-D34B-B031-4D7A7080263A}" destId="{D75FD772-C7E7-6349-B0F5-8ECD6897F6ED}" srcOrd="0" destOrd="0" presId="urn:microsoft.com/office/officeart/2005/8/layout/hierarchy6"/>
    <dgm:cxn modelId="{A3022E60-2BCA-E547-9410-8D77A2AD923A}" type="presOf" srcId="{40E94E6D-4D39-3040-885E-B07D5D750C77}" destId="{3AF15553-5C7F-2C43-ABB0-1C0FE3A1261E}" srcOrd="0" destOrd="0" presId="urn:microsoft.com/office/officeart/2005/8/layout/hierarchy6"/>
    <dgm:cxn modelId="{B2F97865-88CA-514C-86BD-22C725D78999}" srcId="{1134260F-FD79-9E4A-AABF-84640269CF55}" destId="{40E94E6D-4D39-3040-885E-B07D5D750C77}" srcOrd="3" destOrd="0" parTransId="{AF4B89C5-F630-2142-95BC-094F132D4859}" sibTransId="{BEA3C665-B8CD-EE47-9AE2-54C1649C5095}"/>
    <dgm:cxn modelId="{54020968-C46B-2A4C-BD84-15BD5695FABE}" srcId="{9CA63624-424F-F14B-937B-3380ECBDA600}" destId="{4464178B-10FF-DA48-9E12-9ADAEA19F70E}" srcOrd="2" destOrd="0" parTransId="{57EF997D-6F4C-9E42-9D1D-3A19FDA2BD8A}" sibTransId="{E39458BC-128F-DB4A-8EB9-23105061E137}"/>
    <dgm:cxn modelId="{5D4AB773-8A05-6341-A927-F6AAFAE9D47E}" srcId="{9CA63624-424F-F14B-937B-3380ECBDA600}" destId="{6B217E04-ADC5-4C43-A31E-4783680F4C33}" srcOrd="1" destOrd="0" parTransId="{51B421EE-9E50-9346-9C96-D96F8E0E909C}" sibTransId="{F123960C-E945-8143-ABC1-33695BF9A6F5}"/>
    <dgm:cxn modelId="{9A9C848E-2C68-D048-AD11-F1184B996A68}" type="presOf" srcId="{F3642224-54DF-0847-A0E9-8E726812691A}" destId="{676FBC62-A69A-5E4B-A910-8EEA4863AD7E}" srcOrd="0" destOrd="0" presId="urn:microsoft.com/office/officeart/2005/8/layout/hierarchy6"/>
    <dgm:cxn modelId="{9BFCAE96-D95B-744C-BC91-7B374B655420}" srcId="{1134260F-FD79-9E4A-AABF-84640269CF55}" destId="{857A1686-AD22-7E41-B7E6-BEFC47BAD2BD}" srcOrd="1" destOrd="0" parTransId="{C9FAE77A-E39B-7343-9E0F-E1B737F75BC1}" sibTransId="{4F010B0A-93A7-4A4C-BF41-1AD9C70A213F}"/>
    <dgm:cxn modelId="{550CF59A-25C2-9C49-9043-0FE24F537B57}" type="presOf" srcId="{9CA63624-424F-F14B-937B-3380ECBDA600}" destId="{30CD8B8C-81D0-8249-B03C-9A452359841A}" srcOrd="0" destOrd="0" presId="urn:microsoft.com/office/officeart/2005/8/layout/hierarchy6"/>
    <dgm:cxn modelId="{E32FE9A6-5B73-DD46-AFD8-5A289820869E}" type="presOf" srcId="{51B421EE-9E50-9346-9C96-D96F8E0E909C}" destId="{DF476794-0A72-C845-90A7-57053ADEE062}" srcOrd="0" destOrd="0" presId="urn:microsoft.com/office/officeart/2005/8/layout/hierarchy6"/>
    <dgm:cxn modelId="{13409BAA-F9A1-C640-BFB9-E96CFC0ABE90}" type="presOf" srcId="{AF4B89C5-F630-2142-95BC-094F132D4859}" destId="{87EBF061-A1E3-7C47-ADCE-797321739125}" srcOrd="0" destOrd="0" presId="urn:microsoft.com/office/officeart/2005/8/layout/hierarchy6"/>
    <dgm:cxn modelId="{9DE832BB-1E19-3E4B-97BE-0CF882CE78F7}" type="presOf" srcId="{B31ED3B9-8807-0F4C-BFA7-E021BA875BE9}" destId="{48CF8D8B-14C9-E84F-8922-F0AF124F646B}" srcOrd="0" destOrd="0" presId="urn:microsoft.com/office/officeart/2005/8/layout/hierarchy6"/>
    <dgm:cxn modelId="{5500BCBB-1F41-7144-8C7C-54A2E5EE05B0}" type="presOf" srcId="{75EB0945-6EF7-F348-8C26-6F44493466DB}" destId="{0F8238A4-BDAE-E442-898B-ECBB45B7EFD7}" srcOrd="0" destOrd="0" presId="urn:microsoft.com/office/officeart/2005/8/layout/hierarchy6"/>
    <dgm:cxn modelId="{D341C2C9-B473-0B4F-BC63-932ED67075DA}" type="presOf" srcId="{4464178B-10FF-DA48-9E12-9ADAEA19F70E}" destId="{A4200A4F-653A-7846-9ED2-256A698F81EA}" srcOrd="0" destOrd="0" presId="urn:microsoft.com/office/officeart/2005/8/layout/hierarchy6"/>
    <dgm:cxn modelId="{9637AED0-8C9A-6146-A0F1-9FE606B8929C}" type="presOf" srcId="{6B217E04-ADC5-4C43-A31E-4783680F4C33}" destId="{70A5500B-BB75-B64E-87E1-E1431A718131}" srcOrd="0" destOrd="0" presId="urn:microsoft.com/office/officeart/2005/8/layout/hierarchy6"/>
    <dgm:cxn modelId="{400471D1-90CE-2545-9575-6D5976938596}" srcId="{1134260F-FD79-9E4A-AABF-84640269CF55}" destId="{403A4AF6-A4C7-B643-84C7-5146F5943BD4}" srcOrd="2" destOrd="0" parTransId="{563333E5-B2D9-2547-B422-B509EF2DEE27}" sibTransId="{2413FC3F-E62A-C541-A5D9-DB4BDA334DE7}"/>
    <dgm:cxn modelId="{EA8A8ED6-A2FD-B54B-A14D-F18667E6976C}" type="presOf" srcId="{FA3D9DEF-2520-F041-9787-055CBD881599}" destId="{967B4CC1-EDDE-2647-AB32-D14562D79CC7}" srcOrd="0" destOrd="0" presId="urn:microsoft.com/office/officeart/2005/8/layout/hierarchy6"/>
    <dgm:cxn modelId="{E2B7C1D9-1ECF-B34D-9000-713E78EC1835}" srcId="{9CA63624-424F-F14B-937B-3380ECBDA600}" destId="{E4340D83-0B05-D34B-B031-4D7A7080263A}" srcOrd="0" destOrd="0" parTransId="{8E368124-9F14-3C44-B1C5-739201616E8C}" sibTransId="{C7FB5F1B-DFDB-B94A-AA16-3456B4C3BEBE}"/>
    <dgm:cxn modelId="{D569E6DC-F192-5A45-B702-BF218A4C2B8E}" srcId="{B31ED3B9-8807-0F4C-BFA7-E021BA875BE9}" destId="{FA3D9DEF-2520-F041-9787-055CBD881599}" srcOrd="0" destOrd="0" parTransId="{BEFEAF7F-DBE4-A744-AB7E-C435C21256E9}" sibTransId="{E7E90E51-A21B-2942-AE61-0597C08385EA}"/>
    <dgm:cxn modelId="{6162CCE0-D7FE-FD40-8082-196E598988CD}" srcId="{FA3D9DEF-2520-F041-9787-055CBD881599}" destId="{1134260F-FD79-9E4A-AABF-84640269CF55}" srcOrd="0" destOrd="0" parTransId="{ECF77EEE-D65D-074E-A5A9-2227D746C35A}" sibTransId="{F865CF71-5B86-E444-8D53-C4CB83EAC070}"/>
    <dgm:cxn modelId="{CB4B75E4-8618-9640-8420-CB0784EFAEA5}" type="presOf" srcId="{8E368124-9F14-3C44-B1C5-739201616E8C}" destId="{F51F5B63-DC58-0D4B-B234-A68FD66E7392}" srcOrd="0" destOrd="0" presId="urn:microsoft.com/office/officeart/2005/8/layout/hierarchy6"/>
    <dgm:cxn modelId="{796103FE-19ED-A24F-97D5-EE2B73C35DCB}" type="presOf" srcId="{ECF77EEE-D65D-074E-A5A9-2227D746C35A}" destId="{D9D74704-FBBD-4347-9F22-0C9F9D6491C6}" srcOrd="0" destOrd="0" presId="urn:microsoft.com/office/officeart/2005/8/layout/hierarchy6"/>
    <dgm:cxn modelId="{07F88BC5-5491-084D-A54C-E7BD5D7D1B78}" type="presParOf" srcId="{48CF8D8B-14C9-E84F-8922-F0AF124F646B}" destId="{EC09C764-647F-C143-A27C-15E1984C984F}" srcOrd="0" destOrd="0" presId="urn:microsoft.com/office/officeart/2005/8/layout/hierarchy6"/>
    <dgm:cxn modelId="{FE284303-E77D-9B4D-BCE8-57E3B95186AA}" type="presParOf" srcId="{EC09C764-647F-C143-A27C-15E1984C984F}" destId="{E4E4C90F-3CD7-FF40-AEE6-C5F7C173E602}" srcOrd="0" destOrd="0" presId="urn:microsoft.com/office/officeart/2005/8/layout/hierarchy6"/>
    <dgm:cxn modelId="{58D39D24-AED4-4D42-BE8B-C9C2067E8AAC}" type="presParOf" srcId="{E4E4C90F-3CD7-FF40-AEE6-C5F7C173E602}" destId="{E7D43B13-DB42-AE4E-A4DB-EF9B36098DEF}" srcOrd="0" destOrd="0" presId="urn:microsoft.com/office/officeart/2005/8/layout/hierarchy6"/>
    <dgm:cxn modelId="{55732839-95D6-3F41-8F60-C4B34DFA87D7}" type="presParOf" srcId="{E7D43B13-DB42-AE4E-A4DB-EF9B36098DEF}" destId="{967B4CC1-EDDE-2647-AB32-D14562D79CC7}" srcOrd="0" destOrd="0" presId="urn:microsoft.com/office/officeart/2005/8/layout/hierarchy6"/>
    <dgm:cxn modelId="{F5F28EFE-6960-244F-88AF-360E0895CE90}" type="presParOf" srcId="{E7D43B13-DB42-AE4E-A4DB-EF9B36098DEF}" destId="{D3EC97EE-3B33-8541-9F64-B88E14FDC717}" srcOrd="1" destOrd="0" presId="urn:microsoft.com/office/officeart/2005/8/layout/hierarchy6"/>
    <dgm:cxn modelId="{CE6591D0-9963-AE41-B63C-D11A51721E36}" type="presParOf" srcId="{D3EC97EE-3B33-8541-9F64-B88E14FDC717}" destId="{D9D74704-FBBD-4347-9F22-0C9F9D6491C6}" srcOrd="0" destOrd="0" presId="urn:microsoft.com/office/officeart/2005/8/layout/hierarchy6"/>
    <dgm:cxn modelId="{17F349C3-C9BD-864B-9AF6-0B944D4BA247}" type="presParOf" srcId="{D3EC97EE-3B33-8541-9F64-B88E14FDC717}" destId="{9C4C05AE-1C72-D848-A55D-FA8C3A9C2E4D}" srcOrd="1" destOrd="0" presId="urn:microsoft.com/office/officeart/2005/8/layout/hierarchy6"/>
    <dgm:cxn modelId="{10A70109-CDD9-0341-9CFC-5E12D9FB7385}" type="presParOf" srcId="{9C4C05AE-1C72-D848-A55D-FA8C3A9C2E4D}" destId="{66C18BD7-D42D-884B-94C6-73CA64D37FCC}" srcOrd="0" destOrd="0" presId="urn:microsoft.com/office/officeart/2005/8/layout/hierarchy6"/>
    <dgm:cxn modelId="{8BCD19C4-E4F6-0F42-8F61-78030866529B}" type="presParOf" srcId="{9C4C05AE-1C72-D848-A55D-FA8C3A9C2E4D}" destId="{C5D03E6A-4854-BA48-9F78-EAA1C9B7AFE9}" srcOrd="1" destOrd="0" presId="urn:microsoft.com/office/officeart/2005/8/layout/hierarchy6"/>
    <dgm:cxn modelId="{F55C645D-A705-6343-A257-4A3BA163DBCD}" type="presParOf" srcId="{C5D03E6A-4854-BA48-9F78-EAA1C9B7AFE9}" destId="{676FBC62-A69A-5E4B-A910-8EEA4863AD7E}" srcOrd="0" destOrd="0" presId="urn:microsoft.com/office/officeart/2005/8/layout/hierarchy6"/>
    <dgm:cxn modelId="{829EE15D-2E8C-A949-ACDB-A4EF720CF999}" type="presParOf" srcId="{C5D03E6A-4854-BA48-9F78-EAA1C9B7AFE9}" destId="{44EFDBDD-A46E-034E-9DDF-8795B7E90375}" srcOrd="1" destOrd="0" presId="urn:microsoft.com/office/officeart/2005/8/layout/hierarchy6"/>
    <dgm:cxn modelId="{0E3FA7DC-216C-7B4E-A3EC-C2357E063499}" type="presParOf" srcId="{44EFDBDD-A46E-034E-9DDF-8795B7E90375}" destId="{E9A44C85-F7ED-1146-AEEA-17341157AD55}" srcOrd="0" destOrd="0" presId="urn:microsoft.com/office/officeart/2005/8/layout/hierarchy6"/>
    <dgm:cxn modelId="{A7314151-BC10-2A4A-8529-8BA77BBD7EEC}" type="presParOf" srcId="{44EFDBDD-A46E-034E-9DDF-8795B7E90375}" destId="{3EFED42A-0155-7741-BA93-E9D4925166E3}" srcOrd="1" destOrd="0" presId="urn:microsoft.com/office/officeart/2005/8/layout/hierarchy6"/>
    <dgm:cxn modelId="{B03B53B5-E6C4-9D47-A045-77E01B9AEE89}" type="presParOf" srcId="{C5D03E6A-4854-BA48-9F78-EAA1C9B7AFE9}" destId="{033B989E-94E5-F74B-805E-4725A11EF56A}" srcOrd="2" destOrd="0" presId="urn:microsoft.com/office/officeart/2005/8/layout/hierarchy6"/>
    <dgm:cxn modelId="{3DFC489E-8BC4-A440-BD9F-DBF00A42226A}" type="presParOf" srcId="{C5D03E6A-4854-BA48-9F78-EAA1C9B7AFE9}" destId="{5EE7A89D-9EFF-3542-AD70-900AD3886336}" srcOrd="3" destOrd="0" presId="urn:microsoft.com/office/officeart/2005/8/layout/hierarchy6"/>
    <dgm:cxn modelId="{36E6490B-E818-3A4D-BD6D-403E080A0D36}" type="presParOf" srcId="{5EE7A89D-9EFF-3542-AD70-900AD3886336}" destId="{6673751F-EDC8-1840-B98B-0F404DE3C5F4}" srcOrd="0" destOrd="0" presId="urn:microsoft.com/office/officeart/2005/8/layout/hierarchy6"/>
    <dgm:cxn modelId="{1CC061A2-74F4-334A-A23C-56381C9CF623}" type="presParOf" srcId="{5EE7A89D-9EFF-3542-AD70-900AD3886336}" destId="{83811786-53BB-E941-82C2-122CFF31E6BD}" srcOrd="1" destOrd="0" presId="urn:microsoft.com/office/officeart/2005/8/layout/hierarchy6"/>
    <dgm:cxn modelId="{8838B88E-B850-B247-B797-8D61AACE9CA8}" type="presParOf" srcId="{C5D03E6A-4854-BA48-9F78-EAA1C9B7AFE9}" destId="{8F24B2C0-28F7-EF4C-987C-7E463F630043}" srcOrd="4" destOrd="0" presId="urn:microsoft.com/office/officeart/2005/8/layout/hierarchy6"/>
    <dgm:cxn modelId="{3F782567-7B39-7843-8026-E507B09DB60F}" type="presParOf" srcId="{C5D03E6A-4854-BA48-9F78-EAA1C9B7AFE9}" destId="{0CB75548-B4DD-EE41-B1D2-54750B69DE3B}" srcOrd="5" destOrd="0" presId="urn:microsoft.com/office/officeart/2005/8/layout/hierarchy6"/>
    <dgm:cxn modelId="{5046F078-8D99-8641-A947-F6ECF3827545}" type="presParOf" srcId="{0CB75548-B4DD-EE41-B1D2-54750B69DE3B}" destId="{0532F6B1-F4AA-9A40-9689-14854C2EEBBF}" srcOrd="0" destOrd="0" presId="urn:microsoft.com/office/officeart/2005/8/layout/hierarchy6"/>
    <dgm:cxn modelId="{A286F010-425E-A64B-AD7D-634F50BAD2F3}" type="presParOf" srcId="{0CB75548-B4DD-EE41-B1D2-54750B69DE3B}" destId="{78F1B8EB-DEF5-804A-B6AD-0B813F2DD90C}" srcOrd="1" destOrd="0" presId="urn:microsoft.com/office/officeart/2005/8/layout/hierarchy6"/>
    <dgm:cxn modelId="{42A113B8-57A2-6844-B94D-183BF44C68CC}" type="presParOf" srcId="{C5D03E6A-4854-BA48-9F78-EAA1C9B7AFE9}" destId="{87EBF061-A1E3-7C47-ADCE-797321739125}" srcOrd="6" destOrd="0" presId="urn:microsoft.com/office/officeart/2005/8/layout/hierarchy6"/>
    <dgm:cxn modelId="{475D621D-E3E9-414E-808E-950D42D0C7D5}" type="presParOf" srcId="{C5D03E6A-4854-BA48-9F78-EAA1C9B7AFE9}" destId="{45C22115-20DD-A345-B5F1-A840D9930DDB}" srcOrd="7" destOrd="0" presId="urn:microsoft.com/office/officeart/2005/8/layout/hierarchy6"/>
    <dgm:cxn modelId="{6995B242-3D39-C549-B0F7-80FA6CE4D8B1}" type="presParOf" srcId="{45C22115-20DD-A345-B5F1-A840D9930DDB}" destId="{3AF15553-5C7F-2C43-ABB0-1C0FE3A1261E}" srcOrd="0" destOrd="0" presId="urn:microsoft.com/office/officeart/2005/8/layout/hierarchy6"/>
    <dgm:cxn modelId="{7E3D59B0-028F-9A4E-9A8E-1B1DA4A77A46}" type="presParOf" srcId="{45C22115-20DD-A345-B5F1-A840D9930DDB}" destId="{C4EAFC42-B022-194C-9E80-706E98F2ADF9}" srcOrd="1" destOrd="0" presId="urn:microsoft.com/office/officeart/2005/8/layout/hierarchy6"/>
    <dgm:cxn modelId="{E189DED4-461D-E743-950B-0727D186BDF5}" type="presParOf" srcId="{D3EC97EE-3B33-8541-9F64-B88E14FDC717}" destId="{0F8238A4-BDAE-E442-898B-ECBB45B7EFD7}" srcOrd="2" destOrd="0" presId="urn:microsoft.com/office/officeart/2005/8/layout/hierarchy6"/>
    <dgm:cxn modelId="{7E5427C6-CF42-BA4C-9E52-B7067A92DD71}" type="presParOf" srcId="{D3EC97EE-3B33-8541-9F64-B88E14FDC717}" destId="{C15B412B-7194-3B41-84B4-DED4C7472F96}" srcOrd="3" destOrd="0" presId="urn:microsoft.com/office/officeart/2005/8/layout/hierarchy6"/>
    <dgm:cxn modelId="{54BFEE48-90A2-DB42-9457-79AFECC0C37C}" type="presParOf" srcId="{C15B412B-7194-3B41-84B4-DED4C7472F96}" destId="{30CD8B8C-81D0-8249-B03C-9A452359841A}" srcOrd="0" destOrd="0" presId="urn:microsoft.com/office/officeart/2005/8/layout/hierarchy6"/>
    <dgm:cxn modelId="{DC3A1429-1393-8F49-9830-BBB2A961C0FF}" type="presParOf" srcId="{C15B412B-7194-3B41-84B4-DED4C7472F96}" destId="{0D93616E-A418-7A4D-9DD6-1BE14358BA4F}" srcOrd="1" destOrd="0" presId="urn:microsoft.com/office/officeart/2005/8/layout/hierarchy6"/>
    <dgm:cxn modelId="{17D01347-35CD-F149-851C-DAAF4158A719}" type="presParOf" srcId="{0D93616E-A418-7A4D-9DD6-1BE14358BA4F}" destId="{F51F5B63-DC58-0D4B-B234-A68FD66E7392}" srcOrd="0" destOrd="0" presId="urn:microsoft.com/office/officeart/2005/8/layout/hierarchy6"/>
    <dgm:cxn modelId="{AB5E861A-8193-0142-9E59-DE3471F3514B}" type="presParOf" srcId="{0D93616E-A418-7A4D-9DD6-1BE14358BA4F}" destId="{4C8529B1-274D-E04B-BC24-0A5EFE29E5AD}" srcOrd="1" destOrd="0" presId="urn:microsoft.com/office/officeart/2005/8/layout/hierarchy6"/>
    <dgm:cxn modelId="{0D124119-542B-BF48-9543-015884FDAB8D}" type="presParOf" srcId="{4C8529B1-274D-E04B-BC24-0A5EFE29E5AD}" destId="{D75FD772-C7E7-6349-B0F5-8ECD6897F6ED}" srcOrd="0" destOrd="0" presId="urn:microsoft.com/office/officeart/2005/8/layout/hierarchy6"/>
    <dgm:cxn modelId="{75734428-50B8-484A-8B88-4014F0B92333}" type="presParOf" srcId="{4C8529B1-274D-E04B-BC24-0A5EFE29E5AD}" destId="{8E3AB9E9-153B-1543-BA86-FD10C8EC9253}" srcOrd="1" destOrd="0" presId="urn:microsoft.com/office/officeart/2005/8/layout/hierarchy6"/>
    <dgm:cxn modelId="{6AB20977-8753-FA4B-9104-7D43F5F528DD}" type="presParOf" srcId="{0D93616E-A418-7A4D-9DD6-1BE14358BA4F}" destId="{DF476794-0A72-C845-90A7-57053ADEE062}" srcOrd="2" destOrd="0" presId="urn:microsoft.com/office/officeart/2005/8/layout/hierarchy6"/>
    <dgm:cxn modelId="{F926EBEE-607F-884F-A8A3-380A778E9D3D}" type="presParOf" srcId="{0D93616E-A418-7A4D-9DD6-1BE14358BA4F}" destId="{CD5BC10B-1134-684C-A0F9-87E2A15F13BB}" srcOrd="3" destOrd="0" presId="urn:microsoft.com/office/officeart/2005/8/layout/hierarchy6"/>
    <dgm:cxn modelId="{B5472907-66F4-4E4E-9B8A-0D4B719BA979}" type="presParOf" srcId="{CD5BC10B-1134-684C-A0F9-87E2A15F13BB}" destId="{70A5500B-BB75-B64E-87E1-E1431A718131}" srcOrd="0" destOrd="0" presId="urn:microsoft.com/office/officeart/2005/8/layout/hierarchy6"/>
    <dgm:cxn modelId="{45A068CC-80AD-EE49-A8A5-B5C62ADAFB44}" type="presParOf" srcId="{CD5BC10B-1134-684C-A0F9-87E2A15F13BB}" destId="{4FA79EB8-7A8C-DA41-A4B4-2DA723F914D7}" srcOrd="1" destOrd="0" presId="urn:microsoft.com/office/officeart/2005/8/layout/hierarchy6"/>
    <dgm:cxn modelId="{63D9A858-CE41-2A47-8B2F-A80A531A4E06}" type="presParOf" srcId="{0D93616E-A418-7A4D-9DD6-1BE14358BA4F}" destId="{5055FDFF-714C-D241-932C-099342C79E46}" srcOrd="4" destOrd="0" presId="urn:microsoft.com/office/officeart/2005/8/layout/hierarchy6"/>
    <dgm:cxn modelId="{23040D59-112D-A04B-8B96-B54F349C86E9}" type="presParOf" srcId="{0D93616E-A418-7A4D-9DD6-1BE14358BA4F}" destId="{B70B8411-650F-C049-BEC6-A4EB14AE01A1}" srcOrd="5" destOrd="0" presId="urn:microsoft.com/office/officeart/2005/8/layout/hierarchy6"/>
    <dgm:cxn modelId="{79C25EFA-BA4D-1A44-A08C-5A2F9FB07CFA}" type="presParOf" srcId="{B70B8411-650F-C049-BEC6-A4EB14AE01A1}" destId="{A4200A4F-653A-7846-9ED2-256A698F81EA}" srcOrd="0" destOrd="0" presId="urn:microsoft.com/office/officeart/2005/8/layout/hierarchy6"/>
    <dgm:cxn modelId="{AFE39C30-613A-EE4D-9015-217057F57B6D}" type="presParOf" srcId="{B70B8411-650F-C049-BEC6-A4EB14AE01A1}" destId="{9BECE803-85DE-3C4D-A5B5-7EE4765FB52E}" srcOrd="1" destOrd="0" presId="urn:microsoft.com/office/officeart/2005/8/layout/hierarchy6"/>
    <dgm:cxn modelId="{B51651B0-E95C-5949-9444-38AF590532B7}" type="presParOf" srcId="{48CF8D8B-14C9-E84F-8922-F0AF124F646B}" destId="{995EBCF0-A4A4-1543-8AD3-3B57869C7D20}" srcOrd="1" destOrd="0" presId="urn:microsoft.com/office/officeart/2005/8/layout/hierarchy6"/>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1875F1-14DD-435C-B3FB-E5E9F129F3F8}"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9B5A0802-A0DF-4CF5-AE8B-0A4E14FC2DE7}">
      <dgm:prSet/>
      <dgm:spPr/>
      <dgm:t>
        <a:bodyPr/>
        <a:lstStyle/>
        <a:p>
          <a:r>
            <a:rPr lang="en-US" dirty="0"/>
            <a:t>Subaward document</a:t>
          </a:r>
        </a:p>
      </dgm:t>
    </dgm:pt>
    <dgm:pt modelId="{29A66A72-8D9A-469A-80AA-ED1F4722EC5D}" type="parTrans" cxnId="{EE85F397-277B-41D0-BA22-3AF7D8160864}">
      <dgm:prSet/>
      <dgm:spPr/>
      <dgm:t>
        <a:bodyPr/>
        <a:lstStyle/>
        <a:p>
          <a:endParaRPr lang="en-US"/>
        </a:p>
      </dgm:t>
    </dgm:pt>
    <dgm:pt modelId="{7C98CF73-3B47-4234-9647-0E53D85E2E91}" type="sibTrans" cxnId="{EE85F397-277B-41D0-BA22-3AF7D8160864}">
      <dgm:prSet/>
      <dgm:spPr/>
      <dgm:t>
        <a:bodyPr/>
        <a:lstStyle/>
        <a:p>
          <a:endParaRPr lang="en-US"/>
        </a:p>
      </dgm:t>
    </dgm:pt>
    <dgm:pt modelId="{501FAE0B-98F3-4DEC-A145-E82D29554434}">
      <dgm:prSet/>
      <dgm:spPr/>
      <dgm:t>
        <a:bodyPr/>
        <a:lstStyle/>
        <a:p>
          <a:r>
            <a:rPr lang="en-US"/>
            <a:t>Risk assessment</a:t>
          </a:r>
        </a:p>
      </dgm:t>
    </dgm:pt>
    <dgm:pt modelId="{ADEDF30F-030C-46AA-B451-4538D2F7D245}" type="parTrans" cxnId="{3E0D1BA2-0B94-4110-80DB-F6DF842006E8}">
      <dgm:prSet/>
      <dgm:spPr/>
      <dgm:t>
        <a:bodyPr/>
        <a:lstStyle/>
        <a:p>
          <a:endParaRPr lang="en-US"/>
        </a:p>
      </dgm:t>
    </dgm:pt>
    <dgm:pt modelId="{BE1845C4-86CD-44C4-8F44-D3E2393B9C7F}" type="sibTrans" cxnId="{3E0D1BA2-0B94-4110-80DB-F6DF842006E8}">
      <dgm:prSet/>
      <dgm:spPr/>
      <dgm:t>
        <a:bodyPr/>
        <a:lstStyle/>
        <a:p>
          <a:endParaRPr lang="en-US"/>
        </a:p>
      </dgm:t>
    </dgm:pt>
    <dgm:pt modelId="{05191252-0105-4380-BAC4-F409EA9551FE}">
      <dgm:prSet/>
      <dgm:spPr/>
      <dgm:t>
        <a:bodyPr/>
        <a:lstStyle/>
        <a:p>
          <a:r>
            <a:rPr lang="en-US"/>
            <a:t>Speical terms and conditions (when appropriate)</a:t>
          </a:r>
        </a:p>
      </dgm:t>
    </dgm:pt>
    <dgm:pt modelId="{ABA92C0B-D4E9-44DF-B11F-1DB4B0648A5C}" type="parTrans" cxnId="{8E36C47C-382B-4E9C-A00F-C3468EC8C952}">
      <dgm:prSet/>
      <dgm:spPr/>
      <dgm:t>
        <a:bodyPr/>
        <a:lstStyle/>
        <a:p>
          <a:endParaRPr lang="en-US"/>
        </a:p>
      </dgm:t>
    </dgm:pt>
    <dgm:pt modelId="{6E858C4E-9224-417F-8EFA-047614B6EB39}" type="sibTrans" cxnId="{8E36C47C-382B-4E9C-A00F-C3468EC8C952}">
      <dgm:prSet/>
      <dgm:spPr/>
      <dgm:t>
        <a:bodyPr/>
        <a:lstStyle/>
        <a:p>
          <a:endParaRPr lang="en-US"/>
        </a:p>
      </dgm:t>
    </dgm:pt>
    <dgm:pt modelId="{08EBCACC-1359-4461-83A2-DDE1543420E6}">
      <dgm:prSet/>
      <dgm:spPr/>
      <dgm:t>
        <a:bodyPr/>
        <a:lstStyle/>
        <a:p>
          <a:r>
            <a:rPr lang="en-US"/>
            <a:t>Monitor subrecipient activities</a:t>
          </a:r>
        </a:p>
      </dgm:t>
    </dgm:pt>
    <dgm:pt modelId="{4C5BC69D-1178-473A-AEF7-ACFC2C2C3763}" type="parTrans" cxnId="{20D0DB4E-17CA-4DB0-BFFB-9BB71582CA14}">
      <dgm:prSet/>
      <dgm:spPr/>
      <dgm:t>
        <a:bodyPr/>
        <a:lstStyle/>
        <a:p>
          <a:endParaRPr lang="en-US"/>
        </a:p>
      </dgm:t>
    </dgm:pt>
    <dgm:pt modelId="{5CE71355-248E-4F67-B4FC-1EBEE477E1CA}" type="sibTrans" cxnId="{20D0DB4E-17CA-4DB0-BFFB-9BB71582CA14}">
      <dgm:prSet/>
      <dgm:spPr/>
      <dgm:t>
        <a:bodyPr/>
        <a:lstStyle/>
        <a:p>
          <a:endParaRPr lang="en-US"/>
        </a:p>
      </dgm:t>
    </dgm:pt>
    <dgm:pt modelId="{D16D84EF-AA9E-4A0D-89DB-094B369789A1}">
      <dgm:prSet/>
      <dgm:spPr/>
      <dgm:t>
        <a:bodyPr/>
        <a:lstStyle/>
        <a:p>
          <a:r>
            <a:rPr lang="en-US"/>
            <a:t>Monitor performance goals</a:t>
          </a:r>
        </a:p>
      </dgm:t>
    </dgm:pt>
    <dgm:pt modelId="{CB8E85D8-F7D8-4734-B121-92F9A9055AD1}" type="parTrans" cxnId="{DAF410F6-2C8D-43AB-8564-CC8496CCB4D3}">
      <dgm:prSet/>
      <dgm:spPr/>
      <dgm:t>
        <a:bodyPr/>
        <a:lstStyle/>
        <a:p>
          <a:endParaRPr lang="en-US"/>
        </a:p>
      </dgm:t>
    </dgm:pt>
    <dgm:pt modelId="{FE02A8E2-952D-4BF6-8639-2353F4789E82}" type="sibTrans" cxnId="{DAF410F6-2C8D-43AB-8564-CC8496CCB4D3}">
      <dgm:prSet/>
      <dgm:spPr/>
      <dgm:t>
        <a:bodyPr/>
        <a:lstStyle/>
        <a:p>
          <a:endParaRPr lang="en-US"/>
        </a:p>
      </dgm:t>
    </dgm:pt>
    <dgm:pt modelId="{CBC80CB5-FDE2-436F-8E9B-331626FFFBAE}">
      <dgm:prSet/>
      <dgm:spPr/>
      <dgm:t>
        <a:bodyPr/>
        <a:lstStyle/>
        <a:p>
          <a:r>
            <a:rPr lang="en-US" dirty="0"/>
            <a:t>Verify past subrecipient audits / financial reporting</a:t>
          </a:r>
        </a:p>
      </dgm:t>
    </dgm:pt>
    <dgm:pt modelId="{73D2A031-0A51-4A89-8888-8E0E194EB850}" type="parTrans" cxnId="{EB4B2F9E-E03A-44F7-92A9-AFF2A149928B}">
      <dgm:prSet/>
      <dgm:spPr/>
      <dgm:t>
        <a:bodyPr/>
        <a:lstStyle/>
        <a:p>
          <a:endParaRPr lang="en-US"/>
        </a:p>
      </dgm:t>
    </dgm:pt>
    <dgm:pt modelId="{E8628CD6-4616-41C6-98E5-83E8114A5D99}" type="sibTrans" cxnId="{EB4B2F9E-E03A-44F7-92A9-AFF2A149928B}">
      <dgm:prSet/>
      <dgm:spPr/>
      <dgm:t>
        <a:bodyPr/>
        <a:lstStyle/>
        <a:p>
          <a:endParaRPr lang="en-US"/>
        </a:p>
      </dgm:t>
    </dgm:pt>
    <dgm:pt modelId="{65955EF6-9792-486D-976B-9BB3682E65C5}">
      <dgm:prSet/>
      <dgm:spPr/>
      <dgm:t>
        <a:bodyPr/>
        <a:lstStyle/>
        <a:p>
          <a:r>
            <a:rPr lang="en-US" dirty="0"/>
            <a:t>Review audits for deficiencies</a:t>
          </a:r>
        </a:p>
      </dgm:t>
    </dgm:pt>
    <dgm:pt modelId="{C38853B6-5CB0-4FC6-88C7-1953A0161541}" type="parTrans" cxnId="{AC16C8FE-27B6-4E7F-96C0-CFA1114FFD1B}">
      <dgm:prSet/>
      <dgm:spPr/>
      <dgm:t>
        <a:bodyPr/>
        <a:lstStyle/>
        <a:p>
          <a:endParaRPr lang="en-US"/>
        </a:p>
      </dgm:t>
    </dgm:pt>
    <dgm:pt modelId="{DD8022C6-9830-47B2-A79B-82A98995EA2E}" type="sibTrans" cxnId="{AC16C8FE-27B6-4E7F-96C0-CFA1114FFD1B}">
      <dgm:prSet/>
      <dgm:spPr/>
      <dgm:t>
        <a:bodyPr/>
        <a:lstStyle/>
        <a:p>
          <a:endParaRPr lang="en-US"/>
        </a:p>
      </dgm:t>
    </dgm:pt>
    <dgm:pt modelId="{BABF5B93-6392-46B0-A204-59B849BD7FAD}">
      <dgm:prSet/>
      <dgm:spPr/>
      <dgm:t>
        <a:bodyPr/>
        <a:lstStyle/>
        <a:p>
          <a:r>
            <a:rPr lang="en-US"/>
            <a:t>Enforcement of non-compliance</a:t>
          </a:r>
        </a:p>
      </dgm:t>
    </dgm:pt>
    <dgm:pt modelId="{63F373DC-248A-4E60-9360-0666621A5A06}" type="parTrans" cxnId="{388176A7-89F0-4D1B-9EE5-0E5742FFB272}">
      <dgm:prSet/>
      <dgm:spPr/>
      <dgm:t>
        <a:bodyPr/>
        <a:lstStyle/>
        <a:p>
          <a:endParaRPr lang="en-US"/>
        </a:p>
      </dgm:t>
    </dgm:pt>
    <dgm:pt modelId="{7F0996AE-D7AD-486F-8129-6684F1702C35}" type="sibTrans" cxnId="{388176A7-89F0-4D1B-9EE5-0E5742FFB272}">
      <dgm:prSet/>
      <dgm:spPr/>
      <dgm:t>
        <a:bodyPr/>
        <a:lstStyle/>
        <a:p>
          <a:endParaRPr lang="en-US"/>
        </a:p>
      </dgm:t>
    </dgm:pt>
    <dgm:pt modelId="{F0173112-2BBE-054E-8922-D4623468A434}" type="pres">
      <dgm:prSet presAssocID="{A41875F1-14DD-435C-B3FB-E5E9F129F3F8}" presName="vert0" presStyleCnt="0">
        <dgm:presLayoutVars>
          <dgm:dir/>
          <dgm:animOne val="branch"/>
          <dgm:animLvl val="lvl"/>
        </dgm:presLayoutVars>
      </dgm:prSet>
      <dgm:spPr/>
    </dgm:pt>
    <dgm:pt modelId="{16366C06-2A80-6F48-AFAA-9CA773726DD1}" type="pres">
      <dgm:prSet presAssocID="{9B5A0802-A0DF-4CF5-AE8B-0A4E14FC2DE7}" presName="thickLine" presStyleLbl="alignNode1" presStyleIdx="0" presStyleCnt="8"/>
      <dgm:spPr/>
    </dgm:pt>
    <dgm:pt modelId="{B10655DA-9BBE-C546-A0ED-DDC6F9BCBACF}" type="pres">
      <dgm:prSet presAssocID="{9B5A0802-A0DF-4CF5-AE8B-0A4E14FC2DE7}" presName="horz1" presStyleCnt="0"/>
      <dgm:spPr/>
    </dgm:pt>
    <dgm:pt modelId="{6B6F5EC4-B4CF-AB4E-AA6C-5AE025AF24C9}" type="pres">
      <dgm:prSet presAssocID="{9B5A0802-A0DF-4CF5-AE8B-0A4E14FC2DE7}" presName="tx1" presStyleLbl="revTx" presStyleIdx="0" presStyleCnt="8"/>
      <dgm:spPr/>
    </dgm:pt>
    <dgm:pt modelId="{836DB5FD-972A-164F-8513-7F4062F140F3}" type="pres">
      <dgm:prSet presAssocID="{9B5A0802-A0DF-4CF5-AE8B-0A4E14FC2DE7}" presName="vert1" presStyleCnt="0"/>
      <dgm:spPr/>
    </dgm:pt>
    <dgm:pt modelId="{46B0EA9F-D543-234E-9F36-4A0DC87E7DE3}" type="pres">
      <dgm:prSet presAssocID="{501FAE0B-98F3-4DEC-A145-E82D29554434}" presName="thickLine" presStyleLbl="alignNode1" presStyleIdx="1" presStyleCnt="8"/>
      <dgm:spPr/>
    </dgm:pt>
    <dgm:pt modelId="{2DB668A8-DD23-894C-BE82-1E41F120931D}" type="pres">
      <dgm:prSet presAssocID="{501FAE0B-98F3-4DEC-A145-E82D29554434}" presName="horz1" presStyleCnt="0"/>
      <dgm:spPr/>
    </dgm:pt>
    <dgm:pt modelId="{BB6E1511-D240-B74C-858A-207DABC69BB0}" type="pres">
      <dgm:prSet presAssocID="{501FAE0B-98F3-4DEC-A145-E82D29554434}" presName="tx1" presStyleLbl="revTx" presStyleIdx="1" presStyleCnt="8"/>
      <dgm:spPr/>
    </dgm:pt>
    <dgm:pt modelId="{1971B2B3-2F6C-A646-826E-D528BAD23DAA}" type="pres">
      <dgm:prSet presAssocID="{501FAE0B-98F3-4DEC-A145-E82D29554434}" presName="vert1" presStyleCnt="0"/>
      <dgm:spPr/>
    </dgm:pt>
    <dgm:pt modelId="{D663A407-A9EE-8A4E-A3CD-BF5FCEA113C5}" type="pres">
      <dgm:prSet presAssocID="{05191252-0105-4380-BAC4-F409EA9551FE}" presName="thickLine" presStyleLbl="alignNode1" presStyleIdx="2" presStyleCnt="8"/>
      <dgm:spPr/>
    </dgm:pt>
    <dgm:pt modelId="{876B653B-D497-AA4D-9AEA-0F3EC28CF47F}" type="pres">
      <dgm:prSet presAssocID="{05191252-0105-4380-BAC4-F409EA9551FE}" presName="horz1" presStyleCnt="0"/>
      <dgm:spPr/>
    </dgm:pt>
    <dgm:pt modelId="{B2EC8369-038B-EA44-90A0-AA8F10047BFC}" type="pres">
      <dgm:prSet presAssocID="{05191252-0105-4380-BAC4-F409EA9551FE}" presName="tx1" presStyleLbl="revTx" presStyleIdx="2" presStyleCnt="8"/>
      <dgm:spPr/>
    </dgm:pt>
    <dgm:pt modelId="{78A5AA15-E1FA-374B-99C9-7DDE61D0A0C8}" type="pres">
      <dgm:prSet presAssocID="{05191252-0105-4380-BAC4-F409EA9551FE}" presName="vert1" presStyleCnt="0"/>
      <dgm:spPr/>
    </dgm:pt>
    <dgm:pt modelId="{0268734D-F536-9F49-B3DF-8CEE9A9906FC}" type="pres">
      <dgm:prSet presAssocID="{08EBCACC-1359-4461-83A2-DDE1543420E6}" presName="thickLine" presStyleLbl="alignNode1" presStyleIdx="3" presStyleCnt="8"/>
      <dgm:spPr/>
    </dgm:pt>
    <dgm:pt modelId="{273A8FB3-8A09-8A47-8460-5471B26D506B}" type="pres">
      <dgm:prSet presAssocID="{08EBCACC-1359-4461-83A2-DDE1543420E6}" presName="horz1" presStyleCnt="0"/>
      <dgm:spPr/>
    </dgm:pt>
    <dgm:pt modelId="{6B89D798-AC31-B149-AD63-07B0F86FC2B4}" type="pres">
      <dgm:prSet presAssocID="{08EBCACC-1359-4461-83A2-DDE1543420E6}" presName="tx1" presStyleLbl="revTx" presStyleIdx="3" presStyleCnt="8"/>
      <dgm:spPr/>
    </dgm:pt>
    <dgm:pt modelId="{2BE39A64-26AA-4147-AECE-CB58F40D42CC}" type="pres">
      <dgm:prSet presAssocID="{08EBCACC-1359-4461-83A2-DDE1543420E6}" presName="vert1" presStyleCnt="0"/>
      <dgm:spPr/>
    </dgm:pt>
    <dgm:pt modelId="{441A410B-7834-ED4A-AC91-FB689D9FDD45}" type="pres">
      <dgm:prSet presAssocID="{D16D84EF-AA9E-4A0D-89DB-094B369789A1}" presName="thickLine" presStyleLbl="alignNode1" presStyleIdx="4" presStyleCnt="8"/>
      <dgm:spPr/>
    </dgm:pt>
    <dgm:pt modelId="{BDCE3482-29FD-7746-B1E3-F02C6B6D5980}" type="pres">
      <dgm:prSet presAssocID="{D16D84EF-AA9E-4A0D-89DB-094B369789A1}" presName="horz1" presStyleCnt="0"/>
      <dgm:spPr/>
    </dgm:pt>
    <dgm:pt modelId="{C61B64C2-68C9-BE4C-A11F-66EC36B7A217}" type="pres">
      <dgm:prSet presAssocID="{D16D84EF-AA9E-4A0D-89DB-094B369789A1}" presName="tx1" presStyleLbl="revTx" presStyleIdx="4" presStyleCnt="8"/>
      <dgm:spPr/>
    </dgm:pt>
    <dgm:pt modelId="{A39999ED-33D0-9643-9831-F12E6EB6758D}" type="pres">
      <dgm:prSet presAssocID="{D16D84EF-AA9E-4A0D-89DB-094B369789A1}" presName="vert1" presStyleCnt="0"/>
      <dgm:spPr/>
    </dgm:pt>
    <dgm:pt modelId="{88D1DCBC-5119-944C-BC04-221249C20998}" type="pres">
      <dgm:prSet presAssocID="{CBC80CB5-FDE2-436F-8E9B-331626FFFBAE}" presName="thickLine" presStyleLbl="alignNode1" presStyleIdx="5" presStyleCnt="8"/>
      <dgm:spPr/>
    </dgm:pt>
    <dgm:pt modelId="{C358CE8D-C58F-DC44-9BE8-D2B012DC170D}" type="pres">
      <dgm:prSet presAssocID="{CBC80CB5-FDE2-436F-8E9B-331626FFFBAE}" presName="horz1" presStyleCnt="0"/>
      <dgm:spPr/>
    </dgm:pt>
    <dgm:pt modelId="{75A438E5-52BC-C046-9752-036EFCDA5391}" type="pres">
      <dgm:prSet presAssocID="{CBC80CB5-FDE2-436F-8E9B-331626FFFBAE}" presName="tx1" presStyleLbl="revTx" presStyleIdx="5" presStyleCnt="8"/>
      <dgm:spPr/>
    </dgm:pt>
    <dgm:pt modelId="{A02275B7-56D2-824C-AF99-2B724FE29DC4}" type="pres">
      <dgm:prSet presAssocID="{CBC80CB5-FDE2-436F-8E9B-331626FFFBAE}" presName="vert1" presStyleCnt="0"/>
      <dgm:spPr/>
    </dgm:pt>
    <dgm:pt modelId="{CED9B4B6-0863-4546-87D1-0B083E95EE56}" type="pres">
      <dgm:prSet presAssocID="{65955EF6-9792-486D-976B-9BB3682E65C5}" presName="thickLine" presStyleLbl="alignNode1" presStyleIdx="6" presStyleCnt="8"/>
      <dgm:spPr/>
    </dgm:pt>
    <dgm:pt modelId="{56AFF187-6476-7C47-8D28-D13F160FE234}" type="pres">
      <dgm:prSet presAssocID="{65955EF6-9792-486D-976B-9BB3682E65C5}" presName="horz1" presStyleCnt="0"/>
      <dgm:spPr/>
    </dgm:pt>
    <dgm:pt modelId="{B14CE938-B526-D74F-B93C-2E6B00917591}" type="pres">
      <dgm:prSet presAssocID="{65955EF6-9792-486D-976B-9BB3682E65C5}" presName="tx1" presStyleLbl="revTx" presStyleIdx="6" presStyleCnt="8"/>
      <dgm:spPr/>
    </dgm:pt>
    <dgm:pt modelId="{368003B3-02E3-4C43-968B-03957A3966D8}" type="pres">
      <dgm:prSet presAssocID="{65955EF6-9792-486D-976B-9BB3682E65C5}" presName="vert1" presStyleCnt="0"/>
      <dgm:spPr/>
    </dgm:pt>
    <dgm:pt modelId="{608BB676-B9A7-084E-A22F-B5B57A926F8E}" type="pres">
      <dgm:prSet presAssocID="{BABF5B93-6392-46B0-A204-59B849BD7FAD}" presName="thickLine" presStyleLbl="alignNode1" presStyleIdx="7" presStyleCnt="8"/>
      <dgm:spPr/>
    </dgm:pt>
    <dgm:pt modelId="{8B9D1C2A-903A-E547-962E-41AD6A32FD2F}" type="pres">
      <dgm:prSet presAssocID="{BABF5B93-6392-46B0-A204-59B849BD7FAD}" presName="horz1" presStyleCnt="0"/>
      <dgm:spPr/>
    </dgm:pt>
    <dgm:pt modelId="{605D6982-4289-FE49-A09E-D51BCC3EB7EC}" type="pres">
      <dgm:prSet presAssocID="{BABF5B93-6392-46B0-A204-59B849BD7FAD}" presName="tx1" presStyleLbl="revTx" presStyleIdx="7" presStyleCnt="8"/>
      <dgm:spPr/>
    </dgm:pt>
    <dgm:pt modelId="{38D65B55-2AB3-EA49-8FD3-1C5D475E4A7F}" type="pres">
      <dgm:prSet presAssocID="{BABF5B93-6392-46B0-A204-59B849BD7FAD}" presName="vert1" presStyleCnt="0"/>
      <dgm:spPr/>
    </dgm:pt>
  </dgm:ptLst>
  <dgm:cxnLst>
    <dgm:cxn modelId="{72108046-B00B-744B-A9DE-74AA0C69D46A}" type="presOf" srcId="{501FAE0B-98F3-4DEC-A145-E82D29554434}" destId="{BB6E1511-D240-B74C-858A-207DABC69BB0}" srcOrd="0" destOrd="0" presId="urn:microsoft.com/office/officeart/2008/layout/LinedList"/>
    <dgm:cxn modelId="{07167D4A-525D-E34A-AB38-93512818E08E}" type="presOf" srcId="{05191252-0105-4380-BAC4-F409EA9551FE}" destId="{B2EC8369-038B-EA44-90A0-AA8F10047BFC}" srcOrd="0" destOrd="0" presId="urn:microsoft.com/office/officeart/2008/layout/LinedList"/>
    <dgm:cxn modelId="{20D0DB4E-17CA-4DB0-BFFB-9BB71582CA14}" srcId="{A41875F1-14DD-435C-B3FB-E5E9F129F3F8}" destId="{08EBCACC-1359-4461-83A2-DDE1543420E6}" srcOrd="3" destOrd="0" parTransId="{4C5BC69D-1178-473A-AEF7-ACFC2C2C3763}" sibTransId="{5CE71355-248E-4F67-B4FC-1EBEE477E1CA}"/>
    <dgm:cxn modelId="{9A13D76F-9071-AD48-8757-D3C3706A4641}" type="presOf" srcId="{A41875F1-14DD-435C-B3FB-E5E9F129F3F8}" destId="{F0173112-2BBE-054E-8922-D4623468A434}" srcOrd="0" destOrd="0" presId="urn:microsoft.com/office/officeart/2008/layout/LinedList"/>
    <dgm:cxn modelId="{8E36C47C-382B-4E9C-A00F-C3468EC8C952}" srcId="{A41875F1-14DD-435C-B3FB-E5E9F129F3F8}" destId="{05191252-0105-4380-BAC4-F409EA9551FE}" srcOrd="2" destOrd="0" parTransId="{ABA92C0B-D4E9-44DF-B11F-1DB4B0648A5C}" sibTransId="{6E858C4E-9224-417F-8EFA-047614B6EB39}"/>
    <dgm:cxn modelId="{206B5C8E-D3D2-684E-B46C-A620BD6F3B5E}" type="presOf" srcId="{BABF5B93-6392-46B0-A204-59B849BD7FAD}" destId="{605D6982-4289-FE49-A09E-D51BCC3EB7EC}" srcOrd="0" destOrd="0" presId="urn:microsoft.com/office/officeart/2008/layout/LinedList"/>
    <dgm:cxn modelId="{419BD48F-06B9-654D-A537-D820506D9386}" type="presOf" srcId="{08EBCACC-1359-4461-83A2-DDE1543420E6}" destId="{6B89D798-AC31-B149-AD63-07B0F86FC2B4}" srcOrd="0" destOrd="0" presId="urn:microsoft.com/office/officeart/2008/layout/LinedList"/>
    <dgm:cxn modelId="{EE85F397-277B-41D0-BA22-3AF7D8160864}" srcId="{A41875F1-14DD-435C-B3FB-E5E9F129F3F8}" destId="{9B5A0802-A0DF-4CF5-AE8B-0A4E14FC2DE7}" srcOrd="0" destOrd="0" parTransId="{29A66A72-8D9A-469A-80AA-ED1F4722EC5D}" sibTransId="{7C98CF73-3B47-4234-9647-0E53D85E2E91}"/>
    <dgm:cxn modelId="{EB4B2F9E-E03A-44F7-92A9-AFF2A149928B}" srcId="{A41875F1-14DD-435C-B3FB-E5E9F129F3F8}" destId="{CBC80CB5-FDE2-436F-8E9B-331626FFFBAE}" srcOrd="5" destOrd="0" parTransId="{73D2A031-0A51-4A89-8888-8E0E194EB850}" sibTransId="{E8628CD6-4616-41C6-98E5-83E8114A5D99}"/>
    <dgm:cxn modelId="{1CCD309F-BAAE-C142-A1D7-33BF0962EC63}" type="presOf" srcId="{9B5A0802-A0DF-4CF5-AE8B-0A4E14FC2DE7}" destId="{6B6F5EC4-B4CF-AB4E-AA6C-5AE025AF24C9}" srcOrd="0" destOrd="0" presId="urn:microsoft.com/office/officeart/2008/layout/LinedList"/>
    <dgm:cxn modelId="{3E0D1BA2-0B94-4110-80DB-F6DF842006E8}" srcId="{A41875F1-14DD-435C-B3FB-E5E9F129F3F8}" destId="{501FAE0B-98F3-4DEC-A145-E82D29554434}" srcOrd="1" destOrd="0" parTransId="{ADEDF30F-030C-46AA-B451-4538D2F7D245}" sibTransId="{BE1845C4-86CD-44C4-8F44-D3E2393B9C7F}"/>
    <dgm:cxn modelId="{388176A7-89F0-4D1B-9EE5-0E5742FFB272}" srcId="{A41875F1-14DD-435C-B3FB-E5E9F129F3F8}" destId="{BABF5B93-6392-46B0-A204-59B849BD7FAD}" srcOrd="7" destOrd="0" parTransId="{63F373DC-248A-4E60-9360-0666621A5A06}" sibTransId="{7F0996AE-D7AD-486F-8129-6684F1702C35}"/>
    <dgm:cxn modelId="{71E457BC-14C3-3044-B217-5763646020E4}" type="presOf" srcId="{CBC80CB5-FDE2-436F-8E9B-331626FFFBAE}" destId="{75A438E5-52BC-C046-9752-036EFCDA5391}" srcOrd="0" destOrd="0" presId="urn:microsoft.com/office/officeart/2008/layout/LinedList"/>
    <dgm:cxn modelId="{5F5F86C7-4001-014A-8B35-5965A16EE00C}" type="presOf" srcId="{D16D84EF-AA9E-4A0D-89DB-094B369789A1}" destId="{C61B64C2-68C9-BE4C-A11F-66EC36B7A217}" srcOrd="0" destOrd="0" presId="urn:microsoft.com/office/officeart/2008/layout/LinedList"/>
    <dgm:cxn modelId="{AF212BCF-87DF-094D-A177-FCC204632289}" type="presOf" srcId="{65955EF6-9792-486D-976B-9BB3682E65C5}" destId="{B14CE938-B526-D74F-B93C-2E6B00917591}" srcOrd="0" destOrd="0" presId="urn:microsoft.com/office/officeart/2008/layout/LinedList"/>
    <dgm:cxn modelId="{DAF410F6-2C8D-43AB-8564-CC8496CCB4D3}" srcId="{A41875F1-14DD-435C-B3FB-E5E9F129F3F8}" destId="{D16D84EF-AA9E-4A0D-89DB-094B369789A1}" srcOrd="4" destOrd="0" parTransId="{CB8E85D8-F7D8-4734-B121-92F9A9055AD1}" sibTransId="{FE02A8E2-952D-4BF6-8639-2353F4789E82}"/>
    <dgm:cxn modelId="{AC16C8FE-27B6-4E7F-96C0-CFA1114FFD1B}" srcId="{A41875F1-14DD-435C-B3FB-E5E9F129F3F8}" destId="{65955EF6-9792-486D-976B-9BB3682E65C5}" srcOrd="6" destOrd="0" parTransId="{C38853B6-5CB0-4FC6-88C7-1953A0161541}" sibTransId="{DD8022C6-9830-47B2-A79B-82A98995EA2E}"/>
    <dgm:cxn modelId="{0153D435-1966-0C43-88D7-A21A0C086E76}" type="presParOf" srcId="{F0173112-2BBE-054E-8922-D4623468A434}" destId="{16366C06-2A80-6F48-AFAA-9CA773726DD1}" srcOrd="0" destOrd="0" presId="urn:microsoft.com/office/officeart/2008/layout/LinedList"/>
    <dgm:cxn modelId="{1FBFA2D2-7DCD-164B-BD32-D979E724A6B7}" type="presParOf" srcId="{F0173112-2BBE-054E-8922-D4623468A434}" destId="{B10655DA-9BBE-C546-A0ED-DDC6F9BCBACF}" srcOrd="1" destOrd="0" presId="urn:microsoft.com/office/officeart/2008/layout/LinedList"/>
    <dgm:cxn modelId="{785BB569-EDFB-134A-BD49-460C657FBCD6}" type="presParOf" srcId="{B10655DA-9BBE-C546-A0ED-DDC6F9BCBACF}" destId="{6B6F5EC4-B4CF-AB4E-AA6C-5AE025AF24C9}" srcOrd="0" destOrd="0" presId="urn:microsoft.com/office/officeart/2008/layout/LinedList"/>
    <dgm:cxn modelId="{752FF7EA-86CA-3241-B1CC-F66E33311A1C}" type="presParOf" srcId="{B10655DA-9BBE-C546-A0ED-DDC6F9BCBACF}" destId="{836DB5FD-972A-164F-8513-7F4062F140F3}" srcOrd="1" destOrd="0" presId="urn:microsoft.com/office/officeart/2008/layout/LinedList"/>
    <dgm:cxn modelId="{3D045B40-DF94-F04F-ACD6-134BB44A7223}" type="presParOf" srcId="{F0173112-2BBE-054E-8922-D4623468A434}" destId="{46B0EA9F-D543-234E-9F36-4A0DC87E7DE3}" srcOrd="2" destOrd="0" presId="urn:microsoft.com/office/officeart/2008/layout/LinedList"/>
    <dgm:cxn modelId="{C4B9F025-8628-4D42-AD3A-DD8E8EB33E7B}" type="presParOf" srcId="{F0173112-2BBE-054E-8922-D4623468A434}" destId="{2DB668A8-DD23-894C-BE82-1E41F120931D}" srcOrd="3" destOrd="0" presId="urn:microsoft.com/office/officeart/2008/layout/LinedList"/>
    <dgm:cxn modelId="{1FD5F589-D49B-6648-8EC4-30D7C39F1914}" type="presParOf" srcId="{2DB668A8-DD23-894C-BE82-1E41F120931D}" destId="{BB6E1511-D240-B74C-858A-207DABC69BB0}" srcOrd="0" destOrd="0" presId="urn:microsoft.com/office/officeart/2008/layout/LinedList"/>
    <dgm:cxn modelId="{705B830D-DF22-C74A-ACA7-557685187C32}" type="presParOf" srcId="{2DB668A8-DD23-894C-BE82-1E41F120931D}" destId="{1971B2B3-2F6C-A646-826E-D528BAD23DAA}" srcOrd="1" destOrd="0" presId="urn:microsoft.com/office/officeart/2008/layout/LinedList"/>
    <dgm:cxn modelId="{4AAADAB6-D95A-2E40-95F2-E204B9D870E9}" type="presParOf" srcId="{F0173112-2BBE-054E-8922-D4623468A434}" destId="{D663A407-A9EE-8A4E-A3CD-BF5FCEA113C5}" srcOrd="4" destOrd="0" presId="urn:microsoft.com/office/officeart/2008/layout/LinedList"/>
    <dgm:cxn modelId="{1589C4D0-1DAB-EE4F-A008-5101E45D2006}" type="presParOf" srcId="{F0173112-2BBE-054E-8922-D4623468A434}" destId="{876B653B-D497-AA4D-9AEA-0F3EC28CF47F}" srcOrd="5" destOrd="0" presId="urn:microsoft.com/office/officeart/2008/layout/LinedList"/>
    <dgm:cxn modelId="{71331520-B519-144C-8B76-B5B62D53A9A9}" type="presParOf" srcId="{876B653B-D497-AA4D-9AEA-0F3EC28CF47F}" destId="{B2EC8369-038B-EA44-90A0-AA8F10047BFC}" srcOrd="0" destOrd="0" presId="urn:microsoft.com/office/officeart/2008/layout/LinedList"/>
    <dgm:cxn modelId="{AA02C353-BA11-384A-9121-A92F3A3C7683}" type="presParOf" srcId="{876B653B-D497-AA4D-9AEA-0F3EC28CF47F}" destId="{78A5AA15-E1FA-374B-99C9-7DDE61D0A0C8}" srcOrd="1" destOrd="0" presId="urn:microsoft.com/office/officeart/2008/layout/LinedList"/>
    <dgm:cxn modelId="{82CDA87A-8A29-C047-976A-7DDDE2C13865}" type="presParOf" srcId="{F0173112-2BBE-054E-8922-D4623468A434}" destId="{0268734D-F536-9F49-B3DF-8CEE9A9906FC}" srcOrd="6" destOrd="0" presId="urn:microsoft.com/office/officeart/2008/layout/LinedList"/>
    <dgm:cxn modelId="{FF295AC8-EA16-9945-AB1D-EAC017B87FB2}" type="presParOf" srcId="{F0173112-2BBE-054E-8922-D4623468A434}" destId="{273A8FB3-8A09-8A47-8460-5471B26D506B}" srcOrd="7" destOrd="0" presId="urn:microsoft.com/office/officeart/2008/layout/LinedList"/>
    <dgm:cxn modelId="{BEF351F9-AA7B-1848-830E-ED276E689521}" type="presParOf" srcId="{273A8FB3-8A09-8A47-8460-5471B26D506B}" destId="{6B89D798-AC31-B149-AD63-07B0F86FC2B4}" srcOrd="0" destOrd="0" presId="urn:microsoft.com/office/officeart/2008/layout/LinedList"/>
    <dgm:cxn modelId="{23CB1F48-47BF-0844-9FB3-AD6A7C8F5335}" type="presParOf" srcId="{273A8FB3-8A09-8A47-8460-5471B26D506B}" destId="{2BE39A64-26AA-4147-AECE-CB58F40D42CC}" srcOrd="1" destOrd="0" presId="urn:microsoft.com/office/officeart/2008/layout/LinedList"/>
    <dgm:cxn modelId="{D0C09C5B-8CB9-FD4C-8ED2-47A8A02D8B55}" type="presParOf" srcId="{F0173112-2BBE-054E-8922-D4623468A434}" destId="{441A410B-7834-ED4A-AC91-FB689D9FDD45}" srcOrd="8" destOrd="0" presId="urn:microsoft.com/office/officeart/2008/layout/LinedList"/>
    <dgm:cxn modelId="{2A608B70-948F-D644-B210-A9407C0D7CEF}" type="presParOf" srcId="{F0173112-2BBE-054E-8922-D4623468A434}" destId="{BDCE3482-29FD-7746-B1E3-F02C6B6D5980}" srcOrd="9" destOrd="0" presId="urn:microsoft.com/office/officeart/2008/layout/LinedList"/>
    <dgm:cxn modelId="{3D14A3CE-2F73-004D-9E10-70643C6228B6}" type="presParOf" srcId="{BDCE3482-29FD-7746-B1E3-F02C6B6D5980}" destId="{C61B64C2-68C9-BE4C-A11F-66EC36B7A217}" srcOrd="0" destOrd="0" presId="urn:microsoft.com/office/officeart/2008/layout/LinedList"/>
    <dgm:cxn modelId="{E4E3897F-EF0E-E840-B122-B41711E27503}" type="presParOf" srcId="{BDCE3482-29FD-7746-B1E3-F02C6B6D5980}" destId="{A39999ED-33D0-9643-9831-F12E6EB6758D}" srcOrd="1" destOrd="0" presId="urn:microsoft.com/office/officeart/2008/layout/LinedList"/>
    <dgm:cxn modelId="{64FB7419-2016-1746-98ED-021EE259C187}" type="presParOf" srcId="{F0173112-2BBE-054E-8922-D4623468A434}" destId="{88D1DCBC-5119-944C-BC04-221249C20998}" srcOrd="10" destOrd="0" presId="urn:microsoft.com/office/officeart/2008/layout/LinedList"/>
    <dgm:cxn modelId="{9B6DE725-499C-1F47-A6FF-EB7907973265}" type="presParOf" srcId="{F0173112-2BBE-054E-8922-D4623468A434}" destId="{C358CE8D-C58F-DC44-9BE8-D2B012DC170D}" srcOrd="11" destOrd="0" presId="urn:microsoft.com/office/officeart/2008/layout/LinedList"/>
    <dgm:cxn modelId="{AD02FCD9-90D4-4F46-9196-14541A60B5D1}" type="presParOf" srcId="{C358CE8D-C58F-DC44-9BE8-D2B012DC170D}" destId="{75A438E5-52BC-C046-9752-036EFCDA5391}" srcOrd="0" destOrd="0" presId="urn:microsoft.com/office/officeart/2008/layout/LinedList"/>
    <dgm:cxn modelId="{2966AA8E-564B-EE41-BC27-C6499CE8612B}" type="presParOf" srcId="{C358CE8D-C58F-DC44-9BE8-D2B012DC170D}" destId="{A02275B7-56D2-824C-AF99-2B724FE29DC4}" srcOrd="1" destOrd="0" presId="urn:microsoft.com/office/officeart/2008/layout/LinedList"/>
    <dgm:cxn modelId="{67D1FB3B-2E68-BB48-8C23-A59C0E4BCEAF}" type="presParOf" srcId="{F0173112-2BBE-054E-8922-D4623468A434}" destId="{CED9B4B6-0863-4546-87D1-0B083E95EE56}" srcOrd="12" destOrd="0" presId="urn:microsoft.com/office/officeart/2008/layout/LinedList"/>
    <dgm:cxn modelId="{A0F107D0-83C0-1348-8AB0-34B040FFFAC2}" type="presParOf" srcId="{F0173112-2BBE-054E-8922-D4623468A434}" destId="{56AFF187-6476-7C47-8D28-D13F160FE234}" srcOrd="13" destOrd="0" presId="urn:microsoft.com/office/officeart/2008/layout/LinedList"/>
    <dgm:cxn modelId="{BC6B01E9-FBAA-4B47-BDF8-E3E780AD4859}" type="presParOf" srcId="{56AFF187-6476-7C47-8D28-D13F160FE234}" destId="{B14CE938-B526-D74F-B93C-2E6B00917591}" srcOrd="0" destOrd="0" presId="urn:microsoft.com/office/officeart/2008/layout/LinedList"/>
    <dgm:cxn modelId="{A5EB35B0-815C-9542-B8A7-009C178303AA}" type="presParOf" srcId="{56AFF187-6476-7C47-8D28-D13F160FE234}" destId="{368003B3-02E3-4C43-968B-03957A3966D8}" srcOrd="1" destOrd="0" presId="urn:microsoft.com/office/officeart/2008/layout/LinedList"/>
    <dgm:cxn modelId="{BFA2AB39-E311-3E4C-9A4C-3D505765472D}" type="presParOf" srcId="{F0173112-2BBE-054E-8922-D4623468A434}" destId="{608BB676-B9A7-084E-A22F-B5B57A926F8E}" srcOrd="14" destOrd="0" presId="urn:microsoft.com/office/officeart/2008/layout/LinedList"/>
    <dgm:cxn modelId="{44531A5D-7B32-BC4C-8937-21C40B4E1B46}" type="presParOf" srcId="{F0173112-2BBE-054E-8922-D4623468A434}" destId="{8B9D1C2A-903A-E547-962E-41AD6A32FD2F}" srcOrd="15" destOrd="0" presId="urn:microsoft.com/office/officeart/2008/layout/LinedList"/>
    <dgm:cxn modelId="{EE682D54-0C22-6240-BF42-B3A8B0D9CD30}" type="presParOf" srcId="{8B9D1C2A-903A-E547-962E-41AD6A32FD2F}" destId="{605D6982-4289-FE49-A09E-D51BCC3EB7EC}" srcOrd="0" destOrd="0" presId="urn:microsoft.com/office/officeart/2008/layout/LinedList"/>
    <dgm:cxn modelId="{CAD651CA-1B4E-1249-83DF-EAF28AC99039}" type="presParOf" srcId="{8B9D1C2A-903A-E547-962E-41AD6A32FD2F}" destId="{38D65B55-2AB3-EA49-8FD3-1C5D475E4A7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78F5B9-ECA0-6248-B041-A0196FF4A508}" type="doc">
      <dgm:prSet loTypeId="urn:microsoft.com/office/officeart/2005/8/layout/list1" loCatId="" qsTypeId="urn:microsoft.com/office/officeart/2005/8/quickstyle/simple1" qsCatId="simple" csTypeId="urn:microsoft.com/office/officeart/2005/8/colors/colorful2" csCatId="colorful" phldr="1"/>
      <dgm:spPr/>
      <dgm:t>
        <a:bodyPr/>
        <a:lstStyle/>
        <a:p>
          <a:endParaRPr lang="en-US"/>
        </a:p>
      </dgm:t>
    </dgm:pt>
    <dgm:pt modelId="{E15F989D-F40E-814C-84E3-EA2A2D231379}">
      <dgm:prSet phldrT="[Text]"/>
      <dgm:spPr/>
      <dgm:t>
        <a:bodyPr/>
        <a:lstStyle/>
        <a:p>
          <a:r>
            <a:rPr lang="en-US" dirty="0"/>
            <a:t>Low Risk</a:t>
          </a:r>
        </a:p>
      </dgm:t>
    </dgm:pt>
    <dgm:pt modelId="{FAA5584A-8D46-114E-A213-253B12BBFA63}" type="parTrans" cxnId="{E3288D40-CD99-274A-AFD8-1A0958DB625B}">
      <dgm:prSet/>
      <dgm:spPr/>
      <dgm:t>
        <a:bodyPr/>
        <a:lstStyle/>
        <a:p>
          <a:endParaRPr lang="en-US"/>
        </a:p>
      </dgm:t>
    </dgm:pt>
    <dgm:pt modelId="{5996C22B-EE1F-5546-9C43-2957DF33AD6A}" type="sibTrans" cxnId="{E3288D40-CD99-274A-AFD8-1A0958DB625B}">
      <dgm:prSet/>
      <dgm:spPr/>
      <dgm:t>
        <a:bodyPr/>
        <a:lstStyle/>
        <a:p>
          <a:endParaRPr lang="en-US"/>
        </a:p>
      </dgm:t>
    </dgm:pt>
    <dgm:pt modelId="{F8B21184-837B-DC48-8370-E42F035C20DF}">
      <dgm:prSet phldrT="[Text]"/>
      <dgm:spPr/>
      <dgm:t>
        <a:bodyPr/>
        <a:lstStyle/>
        <a:p>
          <a:r>
            <a:rPr lang="en-US" dirty="0"/>
            <a:t>No audit findings</a:t>
          </a:r>
        </a:p>
      </dgm:t>
    </dgm:pt>
    <dgm:pt modelId="{B1224FAF-A05E-5E4E-A066-057398666934}" type="parTrans" cxnId="{E75C9024-D4C8-6E41-A999-DC358A7057BE}">
      <dgm:prSet/>
      <dgm:spPr/>
      <dgm:t>
        <a:bodyPr/>
        <a:lstStyle/>
        <a:p>
          <a:endParaRPr lang="en-US"/>
        </a:p>
      </dgm:t>
    </dgm:pt>
    <dgm:pt modelId="{ED2E628D-9FFC-9A40-9498-C1499C5AB35E}" type="sibTrans" cxnId="{E75C9024-D4C8-6E41-A999-DC358A7057BE}">
      <dgm:prSet/>
      <dgm:spPr/>
      <dgm:t>
        <a:bodyPr/>
        <a:lstStyle/>
        <a:p>
          <a:endParaRPr lang="en-US"/>
        </a:p>
      </dgm:t>
    </dgm:pt>
    <dgm:pt modelId="{0B8F582C-CE1F-A84F-9C35-44235955AF8E}">
      <dgm:prSet phldrT="[Text]"/>
      <dgm:spPr/>
      <dgm:t>
        <a:bodyPr/>
        <a:lstStyle/>
        <a:p>
          <a:r>
            <a:rPr lang="en-US" dirty="0"/>
            <a:t>Medium Risk</a:t>
          </a:r>
        </a:p>
      </dgm:t>
    </dgm:pt>
    <dgm:pt modelId="{1159B15E-648F-414D-9A61-51D480759F10}" type="parTrans" cxnId="{B6803ED2-EE13-B940-BDE7-F131DC43AC28}">
      <dgm:prSet/>
      <dgm:spPr/>
      <dgm:t>
        <a:bodyPr/>
        <a:lstStyle/>
        <a:p>
          <a:endParaRPr lang="en-US"/>
        </a:p>
      </dgm:t>
    </dgm:pt>
    <dgm:pt modelId="{A275D589-161D-3441-8B9E-FB29386117E7}" type="sibTrans" cxnId="{B6803ED2-EE13-B940-BDE7-F131DC43AC28}">
      <dgm:prSet/>
      <dgm:spPr/>
      <dgm:t>
        <a:bodyPr/>
        <a:lstStyle/>
        <a:p>
          <a:endParaRPr lang="en-US"/>
        </a:p>
      </dgm:t>
    </dgm:pt>
    <dgm:pt modelId="{00EB0428-CD8C-7848-8C17-A47531339DA5}">
      <dgm:prSet phldrT="[Text]"/>
      <dgm:spPr/>
      <dgm:t>
        <a:bodyPr/>
        <a:lstStyle/>
        <a:p>
          <a:r>
            <a:rPr lang="en-US" dirty="0"/>
            <a:t>Minor audit findings &amp; assessed as low risk by auditor</a:t>
          </a:r>
        </a:p>
      </dgm:t>
    </dgm:pt>
    <dgm:pt modelId="{299AEB12-456C-0743-BF52-86D4980FFC44}" type="parTrans" cxnId="{50E680EF-E524-4B43-81E1-29FF65E28FFA}">
      <dgm:prSet/>
      <dgm:spPr/>
      <dgm:t>
        <a:bodyPr/>
        <a:lstStyle/>
        <a:p>
          <a:endParaRPr lang="en-US"/>
        </a:p>
      </dgm:t>
    </dgm:pt>
    <dgm:pt modelId="{0984AFC5-BF74-C14C-AF32-3A02FA22C2DD}" type="sibTrans" cxnId="{50E680EF-E524-4B43-81E1-29FF65E28FFA}">
      <dgm:prSet/>
      <dgm:spPr/>
      <dgm:t>
        <a:bodyPr/>
        <a:lstStyle/>
        <a:p>
          <a:endParaRPr lang="en-US"/>
        </a:p>
      </dgm:t>
    </dgm:pt>
    <dgm:pt modelId="{D1192322-19F3-3E43-8082-62082FD59735}">
      <dgm:prSet phldrT="[Text]"/>
      <dgm:spPr/>
      <dgm:t>
        <a:bodyPr/>
        <a:lstStyle/>
        <a:p>
          <a:r>
            <a:rPr lang="en-US" dirty="0"/>
            <a:t>Organization without prior experience with federal awards</a:t>
          </a:r>
        </a:p>
      </dgm:t>
    </dgm:pt>
    <dgm:pt modelId="{33A2D7FB-08E1-4840-B49D-F106C0BFBA20}" type="parTrans" cxnId="{71287553-0C6A-9D48-84E4-B3C9FCCE1069}">
      <dgm:prSet/>
      <dgm:spPr/>
      <dgm:t>
        <a:bodyPr/>
        <a:lstStyle/>
        <a:p>
          <a:endParaRPr lang="en-US"/>
        </a:p>
      </dgm:t>
    </dgm:pt>
    <dgm:pt modelId="{DCD44EBB-48EC-EC41-9637-A24E86ED9384}" type="sibTrans" cxnId="{71287553-0C6A-9D48-84E4-B3C9FCCE1069}">
      <dgm:prSet/>
      <dgm:spPr/>
      <dgm:t>
        <a:bodyPr/>
        <a:lstStyle/>
        <a:p>
          <a:endParaRPr lang="en-US"/>
        </a:p>
      </dgm:t>
    </dgm:pt>
    <dgm:pt modelId="{50F2FA4F-50A0-5646-B7C8-3F69EBA1E8F6}">
      <dgm:prSet phldrT="[Text]"/>
      <dgm:spPr/>
      <dgm:t>
        <a:bodyPr/>
        <a:lstStyle/>
        <a:p>
          <a:r>
            <a:rPr lang="en-US" dirty="0"/>
            <a:t>High Risk</a:t>
          </a:r>
        </a:p>
      </dgm:t>
    </dgm:pt>
    <dgm:pt modelId="{B7FAC73F-6620-6B4B-933A-48A46012BE30}" type="parTrans" cxnId="{CB5D21BE-68C6-BD4B-9D70-4324CE507A01}">
      <dgm:prSet/>
      <dgm:spPr/>
      <dgm:t>
        <a:bodyPr/>
        <a:lstStyle/>
        <a:p>
          <a:endParaRPr lang="en-US"/>
        </a:p>
      </dgm:t>
    </dgm:pt>
    <dgm:pt modelId="{ED53FE52-6B34-9E4E-B2E8-4D1A2B0977C6}" type="sibTrans" cxnId="{CB5D21BE-68C6-BD4B-9D70-4324CE507A01}">
      <dgm:prSet/>
      <dgm:spPr/>
      <dgm:t>
        <a:bodyPr/>
        <a:lstStyle/>
        <a:p>
          <a:endParaRPr lang="en-US"/>
        </a:p>
      </dgm:t>
    </dgm:pt>
    <dgm:pt modelId="{B09B6119-A210-0B48-80C9-33CCFE54EE22}">
      <dgm:prSet phldrT="[Text]"/>
      <dgm:spPr/>
      <dgm:t>
        <a:bodyPr/>
        <a:lstStyle/>
        <a:p>
          <a:r>
            <a:rPr lang="en-US" dirty="0"/>
            <a:t>Prior audit findings with major deficiencies / material weakness</a:t>
          </a:r>
        </a:p>
      </dgm:t>
    </dgm:pt>
    <dgm:pt modelId="{E5C4FF8C-B5A0-B242-B3E3-3B6E2E4BF62E}" type="parTrans" cxnId="{8A87C7CE-6B21-454A-A7D6-BB885490330D}">
      <dgm:prSet/>
      <dgm:spPr/>
      <dgm:t>
        <a:bodyPr/>
        <a:lstStyle/>
        <a:p>
          <a:endParaRPr lang="en-US"/>
        </a:p>
      </dgm:t>
    </dgm:pt>
    <dgm:pt modelId="{CA8500C5-AF8D-7F44-875E-F0C640AEA81A}" type="sibTrans" cxnId="{8A87C7CE-6B21-454A-A7D6-BB885490330D}">
      <dgm:prSet/>
      <dgm:spPr/>
      <dgm:t>
        <a:bodyPr/>
        <a:lstStyle/>
        <a:p>
          <a:endParaRPr lang="en-US"/>
        </a:p>
      </dgm:t>
    </dgm:pt>
    <dgm:pt modelId="{79873376-02CB-104E-A2EC-179597E23745}">
      <dgm:prSet phldrT="[Text]"/>
      <dgm:spPr/>
      <dgm:t>
        <a:bodyPr/>
        <a:lstStyle/>
        <a:p>
          <a:r>
            <a:rPr lang="en-US" dirty="0"/>
            <a:t>Organization without sufficient accounting systems &amp; internal controls</a:t>
          </a:r>
        </a:p>
      </dgm:t>
    </dgm:pt>
    <dgm:pt modelId="{BA6A93A5-E0D3-B34F-B7A1-4402DB6EC6A0}" type="parTrans" cxnId="{C8E5D506-32AC-C34F-9587-996FEE387757}">
      <dgm:prSet/>
      <dgm:spPr/>
      <dgm:t>
        <a:bodyPr/>
        <a:lstStyle/>
        <a:p>
          <a:endParaRPr lang="en-US"/>
        </a:p>
      </dgm:t>
    </dgm:pt>
    <dgm:pt modelId="{0E3C8D2E-72C5-034C-86A6-53AADC2A6140}" type="sibTrans" cxnId="{C8E5D506-32AC-C34F-9587-996FEE387757}">
      <dgm:prSet/>
      <dgm:spPr/>
      <dgm:t>
        <a:bodyPr/>
        <a:lstStyle/>
        <a:p>
          <a:endParaRPr lang="en-US"/>
        </a:p>
      </dgm:t>
    </dgm:pt>
    <dgm:pt modelId="{2B18319E-9181-AC47-AD2F-AAC52981C93D}">
      <dgm:prSet phldrT="[Text]"/>
      <dgm:spPr/>
      <dgm:t>
        <a:bodyPr/>
        <a:lstStyle/>
        <a:p>
          <a:r>
            <a:rPr lang="en-US" dirty="0"/>
            <a:t>Newer staff or systems</a:t>
          </a:r>
        </a:p>
      </dgm:t>
    </dgm:pt>
    <dgm:pt modelId="{4EDDC238-683D-BC46-8216-B1EFF5B7193C}" type="parTrans" cxnId="{121D5457-5D3C-244C-8615-64D8E7214D00}">
      <dgm:prSet/>
      <dgm:spPr/>
      <dgm:t>
        <a:bodyPr/>
        <a:lstStyle/>
        <a:p>
          <a:endParaRPr lang="en-US"/>
        </a:p>
      </dgm:t>
    </dgm:pt>
    <dgm:pt modelId="{017B92D9-D415-B04E-A158-F97B42D04B19}" type="sibTrans" cxnId="{121D5457-5D3C-244C-8615-64D8E7214D00}">
      <dgm:prSet/>
      <dgm:spPr/>
      <dgm:t>
        <a:bodyPr/>
        <a:lstStyle/>
        <a:p>
          <a:endParaRPr lang="en-US"/>
        </a:p>
      </dgm:t>
    </dgm:pt>
    <dgm:pt modelId="{CDA81290-1B01-C14D-80A5-4495E7D555BD}">
      <dgm:prSet phldrT="[Text]"/>
      <dgm:spPr/>
      <dgm:t>
        <a:bodyPr/>
        <a:lstStyle/>
        <a:p>
          <a:r>
            <a:rPr lang="en-US" dirty="0"/>
            <a:t>Successful past history with federal awards</a:t>
          </a:r>
        </a:p>
      </dgm:t>
    </dgm:pt>
    <dgm:pt modelId="{C9576A9C-C5F4-E64F-8E2C-0B723B5CB005}" type="parTrans" cxnId="{F4E8D807-663D-2D4E-92CE-204B90169E13}">
      <dgm:prSet/>
      <dgm:spPr/>
      <dgm:t>
        <a:bodyPr/>
        <a:lstStyle/>
        <a:p>
          <a:endParaRPr lang="en-US"/>
        </a:p>
      </dgm:t>
    </dgm:pt>
    <dgm:pt modelId="{877AC33A-5666-214B-87C2-DD60D112733E}" type="sibTrans" cxnId="{F4E8D807-663D-2D4E-92CE-204B90169E13}">
      <dgm:prSet/>
      <dgm:spPr/>
      <dgm:t>
        <a:bodyPr/>
        <a:lstStyle/>
        <a:p>
          <a:endParaRPr lang="en-US"/>
        </a:p>
      </dgm:t>
    </dgm:pt>
    <dgm:pt modelId="{E5D600D4-C2A0-884D-A062-30BE661282A3}" type="pres">
      <dgm:prSet presAssocID="{2C78F5B9-ECA0-6248-B041-A0196FF4A508}" presName="linear" presStyleCnt="0">
        <dgm:presLayoutVars>
          <dgm:dir/>
          <dgm:animLvl val="lvl"/>
          <dgm:resizeHandles val="exact"/>
        </dgm:presLayoutVars>
      </dgm:prSet>
      <dgm:spPr/>
    </dgm:pt>
    <dgm:pt modelId="{A47E0151-6B46-8446-9FE6-354EE81EBC3C}" type="pres">
      <dgm:prSet presAssocID="{E15F989D-F40E-814C-84E3-EA2A2D231379}" presName="parentLin" presStyleCnt="0"/>
      <dgm:spPr/>
    </dgm:pt>
    <dgm:pt modelId="{628B77D2-18B2-BB4A-94F5-A5A42B2D5BD0}" type="pres">
      <dgm:prSet presAssocID="{E15F989D-F40E-814C-84E3-EA2A2D231379}" presName="parentLeftMargin" presStyleLbl="node1" presStyleIdx="0" presStyleCnt="3"/>
      <dgm:spPr/>
    </dgm:pt>
    <dgm:pt modelId="{3A41891D-D6DF-364C-806E-4C75980DAC29}" type="pres">
      <dgm:prSet presAssocID="{E15F989D-F40E-814C-84E3-EA2A2D231379}" presName="parentText" presStyleLbl="node1" presStyleIdx="0" presStyleCnt="3">
        <dgm:presLayoutVars>
          <dgm:chMax val="0"/>
          <dgm:bulletEnabled val="1"/>
        </dgm:presLayoutVars>
      </dgm:prSet>
      <dgm:spPr/>
    </dgm:pt>
    <dgm:pt modelId="{5DEE9CD2-F516-FC48-A803-0AE916BB020B}" type="pres">
      <dgm:prSet presAssocID="{E15F989D-F40E-814C-84E3-EA2A2D231379}" presName="negativeSpace" presStyleCnt="0"/>
      <dgm:spPr/>
    </dgm:pt>
    <dgm:pt modelId="{FCFB5D4F-FF40-7043-803A-169D5159A512}" type="pres">
      <dgm:prSet presAssocID="{E15F989D-F40E-814C-84E3-EA2A2D231379}" presName="childText" presStyleLbl="conFgAcc1" presStyleIdx="0" presStyleCnt="3">
        <dgm:presLayoutVars>
          <dgm:bulletEnabled val="1"/>
        </dgm:presLayoutVars>
      </dgm:prSet>
      <dgm:spPr/>
    </dgm:pt>
    <dgm:pt modelId="{3D9F3BC0-4B13-3845-A000-02AC31CA7191}" type="pres">
      <dgm:prSet presAssocID="{5996C22B-EE1F-5546-9C43-2957DF33AD6A}" presName="spaceBetweenRectangles" presStyleCnt="0"/>
      <dgm:spPr/>
    </dgm:pt>
    <dgm:pt modelId="{7183533E-26B4-964D-8120-03A15C68ECA5}" type="pres">
      <dgm:prSet presAssocID="{0B8F582C-CE1F-A84F-9C35-44235955AF8E}" presName="parentLin" presStyleCnt="0"/>
      <dgm:spPr/>
    </dgm:pt>
    <dgm:pt modelId="{67A90A48-B62F-8549-8143-680A4580B4A4}" type="pres">
      <dgm:prSet presAssocID="{0B8F582C-CE1F-A84F-9C35-44235955AF8E}" presName="parentLeftMargin" presStyleLbl="node1" presStyleIdx="0" presStyleCnt="3"/>
      <dgm:spPr/>
    </dgm:pt>
    <dgm:pt modelId="{7C839BB3-3197-4D44-AC35-3D78A34AA160}" type="pres">
      <dgm:prSet presAssocID="{0B8F582C-CE1F-A84F-9C35-44235955AF8E}" presName="parentText" presStyleLbl="node1" presStyleIdx="1" presStyleCnt="3">
        <dgm:presLayoutVars>
          <dgm:chMax val="0"/>
          <dgm:bulletEnabled val="1"/>
        </dgm:presLayoutVars>
      </dgm:prSet>
      <dgm:spPr/>
    </dgm:pt>
    <dgm:pt modelId="{5F4AE0D1-BA79-394B-906D-624B7D9579F3}" type="pres">
      <dgm:prSet presAssocID="{0B8F582C-CE1F-A84F-9C35-44235955AF8E}" presName="negativeSpace" presStyleCnt="0"/>
      <dgm:spPr/>
    </dgm:pt>
    <dgm:pt modelId="{6845248A-B7A4-E743-A007-616D296096CA}" type="pres">
      <dgm:prSet presAssocID="{0B8F582C-CE1F-A84F-9C35-44235955AF8E}" presName="childText" presStyleLbl="conFgAcc1" presStyleIdx="1" presStyleCnt="3">
        <dgm:presLayoutVars>
          <dgm:bulletEnabled val="1"/>
        </dgm:presLayoutVars>
      </dgm:prSet>
      <dgm:spPr/>
    </dgm:pt>
    <dgm:pt modelId="{FF2E1E61-7A1F-3048-8E61-81CD86434FCF}" type="pres">
      <dgm:prSet presAssocID="{A275D589-161D-3441-8B9E-FB29386117E7}" presName="spaceBetweenRectangles" presStyleCnt="0"/>
      <dgm:spPr/>
    </dgm:pt>
    <dgm:pt modelId="{425C9A69-FEB7-CD47-8C86-B4F4129197D1}" type="pres">
      <dgm:prSet presAssocID="{50F2FA4F-50A0-5646-B7C8-3F69EBA1E8F6}" presName="parentLin" presStyleCnt="0"/>
      <dgm:spPr/>
    </dgm:pt>
    <dgm:pt modelId="{2E2CC15E-75B1-6244-8425-2DFA6CDD8610}" type="pres">
      <dgm:prSet presAssocID="{50F2FA4F-50A0-5646-B7C8-3F69EBA1E8F6}" presName="parentLeftMargin" presStyleLbl="node1" presStyleIdx="1" presStyleCnt="3"/>
      <dgm:spPr/>
    </dgm:pt>
    <dgm:pt modelId="{6D18CCD6-71A5-0145-B72E-5F3397FD5C61}" type="pres">
      <dgm:prSet presAssocID="{50F2FA4F-50A0-5646-B7C8-3F69EBA1E8F6}" presName="parentText" presStyleLbl="node1" presStyleIdx="2" presStyleCnt="3">
        <dgm:presLayoutVars>
          <dgm:chMax val="0"/>
          <dgm:bulletEnabled val="1"/>
        </dgm:presLayoutVars>
      </dgm:prSet>
      <dgm:spPr/>
    </dgm:pt>
    <dgm:pt modelId="{1960019A-A8D4-D242-A775-CED760791C0A}" type="pres">
      <dgm:prSet presAssocID="{50F2FA4F-50A0-5646-B7C8-3F69EBA1E8F6}" presName="negativeSpace" presStyleCnt="0"/>
      <dgm:spPr/>
    </dgm:pt>
    <dgm:pt modelId="{F8FA0DA8-B24F-8140-8275-1CFC556F83D6}" type="pres">
      <dgm:prSet presAssocID="{50F2FA4F-50A0-5646-B7C8-3F69EBA1E8F6}" presName="childText" presStyleLbl="conFgAcc1" presStyleIdx="2" presStyleCnt="3">
        <dgm:presLayoutVars>
          <dgm:bulletEnabled val="1"/>
        </dgm:presLayoutVars>
      </dgm:prSet>
      <dgm:spPr/>
    </dgm:pt>
  </dgm:ptLst>
  <dgm:cxnLst>
    <dgm:cxn modelId="{C8E5D506-32AC-C34F-9587-996FEE387757}" srcId="{50F2FA4F-50A0-5646-B7C8-3F69EBA1E8F6}" destId="{79873376-02CB-104E-A2EC-179597E23745}" srcOrd="1" destOrd="0" parTransId="{BA6A93A5-E0D3-B34F-B7A1-4402DB6EC6A0}" sibTransId="{0E3C8D2E-72C5-034C-86A6-53AADC2A6140}"/>
    <dgm:cxn modelId="{F4E8D807-663D-2D4E-92CE-204B90169E13}" srcId="{E15F989D-F40E-814C-84E3-EA2A2D231379}" destId="{CDA81290-1B01-C14D-80A5-4495E7D555BD}" srcOrd="2" destOrd="0" parTransId="{C9576A9C-C5F4-E64F-8E2C-0B723B5CB005}" sibTransId="{877AC33A-5666-214B-87C2-DD60D112733E}"/>
    <dgm:cxn modelId="{E75C9024-D4C8-6E41-A999-DC358A7057BE}" srcId="{E15F989D-F40E-814C-84E3-EA2A2D231379}" destId="{F8B21184-837B-DC48-8370-E42F035C20DF}" srcOrd="0" destOrd="0" parTransId="{B1224FAF-A05E-5E4E-A066-057398666934}" sibTransId="{ED2E628D-9FFC-9A40-9498-C1499C5AB35E}"/>
    <dgm:cxn modelId="{16DA8F2B-D168-2442-B2B5-AC4FCFA59D93}" type="presOf" srcId="{2C78F5B9-ECA0-6248-B041-A0196FF4A508}" destId="{E5D600D4-C2A0-884D-A062-30BE661282A3}" srcOrd="0" destOrd="0" presId="urn:microsoft.com/office/officeart/2005/8/layout/list1"/>
    <dgm:cxn modelId="{FE93082C-154C-A243-90BF-878780F7A15C}" type="presOf" srcId="{B09B6119-A210-0B48-80C9-33CCFE54EE22}" destId="{F8FA0DA8-B24F-8140-8275-1CFC556F83D6}" srcOrd="0" destOrd="0" presId="urn:microsoft.com/office/officeart/2005/8/layout/list1"/>
    <dgm:cxn modelId="{FEB3BE37-804B-094E-94A8-26CE877DB402}" type="presOf" srcId="{E15F989D-F40E-814C-84E3-EA2A2D231379}" destId="{628B77D2-18B2-BB4A-94F5-A5A42B2D5BD0}" srcOrd="0" destOrd="0" presId="urn:microsoft.com/office/officeart/2005/8/layout/list1"/>
    <dgm:cxn modelId="{658AB13E-22D0-874D-BC7F-D5856A28FE19}" type="presOf" srcId="{79873376-02CB-104E-A2EC-179597E23745}" destId="{F8FA0DA8-B24F-8140-8275-1CFC556F83D6}" srcOrd="0" destOrd="1" presId="urn:microsoft.com/office/officeart/2005/8/layout/list1"/>
    <dgm:cxn modelId="{E3288D40-CD99-274A-AFD8-1A0958DB625B}" srcId="{2C78F5B9-ECA0-6248-B041-A0196FF4A508}" destId="{E15F989D-F40E-814C-84E3-EA2A2D231379}" srcOrd="0" destOrd="0" parTransId="{FAA5584A-8D46-114E-A213-253B12BBFA63}" sibTransId="{5996C22B-EE1F-5546-9C43-2957DF33AD6A}"/>
    <dgm:cxn modelId="{E150544A-4BB2-BA43-BC7B-2C21678ADC0D}" type="presOf" srcId="{F8B21184-837B-DC48-8370-E42F035C20DF}" destId="{FCFB5D4F-FF40-7043-803A-169D5159A512}" srcOrd="0" destOrd="0" presId="urn:microsoft.com/office/officeart/2005/8/layout/list1"/>
    <dgm:cxn modelId="{D2E0B452-0D62-5844-9382-A0AC5BD05F24}" type="presOf" srcId="{50F2FA4F-50A0-5646-B7C8-3F69EBA1E8F6}" destId="{6D18CCD6-71A5-0145-B72E-5F3397FD5C61}" srcOrd="1" destOrd="0" presId="urn:microsoft.com/office/officeart/2005/8/layout/list1"/>
    <dgm:cxn modelId="{71287553-0C6A-9D48-84E4-B3C9FCCE1069}" srcId="{0B8F582C-CE1F-A84F-9C35-44235955AF8E}" destId="{D1192322-19F3-3E43-8082-62082FD59735}" srcOrd="0" destOrd="0" parTransId="{33A2D7FB-08E1-4840-B49D-F106C0BFBA20}" sibTransId="{DCD44EBB-48EC-EC41-9637-A24E86ED9384}"/>
    <dgm:cxn modelId="{121D5457-5D3C-244C-8615-64D8E7214D00}" srcId="{0B8F582C-CE1F-A84F-9C35-44235955AF8E}" destId="{2B18319E-9181-AC47-AD2F-AAC52981C93D}" srcOrd="1" destOrd="0" parTransId="{4EDDC238-683D-BC46-8216-B1EFF5B7193C}" sibTransId="{017B92D9-D415-B04E-A158-F97B42D04B19}"/>
    <dgm:cxn modelId="{34056059-6302-6A40-B10A-42C71843347F}" type="presOf" srcId="{E15F989D-F40E-814C-84E3-EA2A2D231379}" destId="{3A41891D-D6DF-364C-806E-4C75980DAC29}" srcOrd="1" destOrd="0" presId="urn:microsoft.com/office/officeart/2005/8/layout/list1"/>
    <dgm:cxn modelId="{1D97E271-0BFF-414F-B2C8-748B1B86EAD2}" type="presOf" srcId="{00EB0428-CD8C-7848-8C17-A47531339DA5}" destId="{FCFB5D4F-FF40-7043-803A-169D5159A512}" srcOrd="0" destOrd="1" presId="urn:microsoft.com/office/officeart/2005/8/layout/list1"/>
    <dgm:cxn modelId="{02403F83-E7AB-8D40-98DE-16E63ED41554}" type="presOf" srcId="{0B8F582C-CE1F-A84F-9C35-44235955AF8E}" destId="{7C839BB3-3197-4D44-AC35-3D78A34AA160}" srcOrd="1" destOrd="0" presId="urn:microsoft.com/office/officeart/2005/8/layout/list1"/>
    <dgm:cxn modelId="{CB5D21BE-68C6-BD4B-9D70-4324CE507A01}" srcId="{2C78F5B9-ECA0-6248-B041-A0196FF4A508}" destId="{50F2FA4F-50A0-5646-B7C8-3F69EBA1E8F6}" srcOrd="2" destOrd="0" parTransId="{B7FAC73F-6620-6B4B-933A-48A46012BE30}" sibTransId="{ED53FE52-6B34-9E4E-B2E8-4D1A2B0977C6}"/>
    <dgm:cxn modelId="{8A87C7CE-6B21-454A-A7D6-BB885490330D}" srcId="{50F2FA4F-50A0-5646-B7C8-3F69EBA1E8F6}" destId="{B09B6119-A210-0B48-80C9-33CCFE54EE22}" srcOrd="0" destOrd="0" parTransId="{E5C4FF8C-B5A0-B242-B3E3-3B6E2E4BF62E}" sibTransId="{CA8500C5-AF8D-7F44-875E-F0C640AEA81A}"/>
    <dgm:cxn modelId="{B6803ED2-EE13-B940-BDE7-F131DC43AC28}" srcId="{2C78F5B9-ECA0-6248-B041-A0196FF4A508}" destId="{0B8F582C-CE1F-A84F-9C35-44235955AF8E}" srcOrd="1" destOrd="0" parTransId="{1159B15E-648F-414D-9A61-51D480759F10}" sibTransId="{A275D589-161D-3441-8B9E-FB29386117E7}"/>
    <dgm:cxn modelId="{2EC3BAD4-CFB0-5F42-9EDE-87767FF77109}" type="presOf" srcId="{50F2FA4F-50A0-5646-B7C8-3F69EBA1E8F6}" destId="{2E2CC15E-75B1-6244-8425-2DFA6CDD8610}" srcOrd="0" destOrd="0" presId="urn:microsoft.com/office/officeart/2005/8/layout/list1"/>
    <dgm:cxn modelId="{E1262ADE-D79A-D74F-8E75-1FB235F61DB0}" type="presOf" srcId="{0B8F582C-CE1F-A84F-9C35-44235955AF8E}" destId="{67A90A48-B62F-8549-8143-680A4580B4A4}" srcOrd="0" destOrd="0" presId="urn:microsoft.com/office/officeart/2005/8/layout/list1"/>
    <dgm:cxn modelId="{C8EB2BE2-B5D6-CF4F-9B4B-7B6D399EDDC8}" type="presOf" srcId="{2B18319E-9181-AC47-AD2F-AAC52981C93D}" destId="{6845248A-B7A4-E743-A007-616D296096CA}" srcOrd="0" destOrd="1" presId="urn:microsoft.com/office/officeart/2005/8/layout/list1"/>
    <dgm:cxn modelId="{FC1064EE-436B-2A45-A178-A95057D2B560}" type="presOf" srcId="{CDA81290-1B01-C14D-80A5-4495E7D555BD}" destId="{FCFB5D4F-FF40-7043-803A-169D5159A512}" srcOrd="0" destOrd="2" presId="urn:microsoft.com/office/officeart/2005/8/layout/list1"/>
    <dgm:cxn modelId="{50E680EF-E524-4B43-81E1-29FF65E28FFA}" srcId="{E15F989D-F40E-814C-84E3-EA2A2D231379}" destId="{00EB0428-CD8C-7848-8C17-A47531339DA5}" srcOrd="1" destOrd="0" parTransId="{299AEB12-456C-0743-BF52-86D4980FFC44}" sibTransId="{0984AFC5-BF74-C14C-AF32-3A02FA22C2DD}"/>
    <dgm:cxn modelId="{D95AE0FC-4730-9644-B981-4A00742A7094}" type="presOf" srcId="{D1192322-19F3-3E43-8082-62082FD59735}" destId="{6845248A-B7A4-E743-A007-616D296096CA}" srcOrd="0" destOrd="0" presId="urn:microsoft.com/office/officeart/2005/8/layout/list1"/>
    <dgm:cxn modelId="{BB2A2131-D45F-5E40-A20F-C10228673924}" type="presParOf" srcId="{E5D600D4-C2A0-884D-A062-30BE661282A3}" destId="{A47E0151-6B46-8446-9FE6-354EE81EBC3C}" srcOrd="0" destOrd="0" presId="urn:microsoft.com/office/officeart/2005/8/layout/list1"/>
    <dgm:cxn modelId="{9FFF0F11-F5DD-F747-A6DA-8A73313A8C7E}" type="presParOf" srcId="{A47E0151-6B46-8446-9FE6-354EE81EBC3C}" destId="{628B77D2-18B2-BB4A-94F5-A5A42B2D5BD0}" srcOrd="0" destOrd="0" presId="urn:microsoft.com/office/officeart/2005/8/layout/list1"/>
    <dgm:cxn modelId="{F20A8B1F-A0A4-C44E-9FAE-A691AD2E76E8}" type="presParOf" srcId="{A47E0151-6B46-8446-9FE6-354EE81EBC3C}" destId="{3A41891D-D6DF-364C-806E-4C75980DAC29}" srcOrd="1" destOrd="0" presId="urn:microsoft.com/office/officeart/2005/8/layout/list1"/>
    <dgm:cxn modelId="{849B9AF5-AF38-334C-ACED-FD9D781DB80B}" type="presParOf" srcId="{E5D600D4-C2A0-884D-A062-30BE661282A3}" destId="{5DEE9CD2-F516-FC48-A803-0AE916BB020B}" srcOrd="1" destOrd="0" presId="urn:microsoft.com/office/officeart/2005/8/layout/list1"/>
    <dgm:cxn modelId="{05A38C3B-425C-7847-AA0D-9BA2408427A9}" type="presParOf" srcId="{E5D600D4-C2A0-884D-A062-30BE661282A3}" destId="{FCFB5D4F-FF40-7043-803A-169D5159A512}" srcOrd="2" destOrd="0" presId="urn:microsoft.com/office/officeart/2005/8/layout/list1"/>
    <dgm:cxn modelId="{1CEE2423-3F10-9747-BE88-FC5508E0004B}" type="presParOf" srcId="{E5D600D4-C2A0-884D-A062-30BE661282A3}" destId="{3D9F3BC0-4B13-3845-A000-02AC31CA7191}" srcOrd="3" destOrd="0" presId="urn:microsoft.com/office/officeart/2005/8/layout/list1"/>
    <dgm:cxn modelId="{80F72618-F9D5-1A47-9E5F-FEECE108F339}" type="presParOf" srcId="{E5D600D4-C2A0-884D-A062-30BE661282A3}" destId="{7183533E-26B4-964D-8120-03A15C68ECA5}" srcOrd="4" destOrd="0" presId="urn:microsoft.com/office/officeart/2005/8/layout/list1"/>
    <dgm:cxn modelId="{49FE5FDF-682B-EC42-A5CE-EAA60FEA1771}" type="presParOf" srcId="{7183533E-26B4-964D-8120-03A15C68ECA5}" destId="{67A90A48-B62F-8549-8143-680A4580B4A4}" srcOrd="0" destOrd="0" presId="urn:microsoft.com/office/officeart/2005/8/layout/list1"/>
    <dgm:cxn modelId="{7B68FC92-2160-4444-87E4-6EF95AD56EBB}" type="presParOf" srcId="{7183533E-26B4-964D-8120-03A15C68ECA5}" destId="{7C839BB3-3197-4D44-AC35-3D78A34AA160}" srcOrd="1" destOrd="0" presId="urn:microsoft.com/office/officeart/2005/8/layout/list1"/>
    <dgm:cxn modelId="{2C650076-9E96-D44C-890C-8E66FBD191D1}" type="presParOf" srcId="{E5D600D4-C2A0-884D-A062-30BE661282A3}" destId="{5F4AE0D1-BA79-394B-906D-624B7D9579F3}" srcOrd="5" destOrd="0" presId="urn:microsoft.com/office/officeart/2005/8/layout/list1"/>
    <dgm:cxn modelId="{2CAB3021-8D7F-624F-8294-FC4A5B7AF9A6}" type="presParOf" srcId="{E5D600D4-C2A0-884D-A062-30BE661282A3}" destId="{6845248A-B7A4-E743-A007-616D296096CA}" srcOrd="6" destOrd="0" presId="urn:microsoft.com/office/officeart/2005/8/layout/list1"/>
    <dgm:cxn modelId="{51A38913-C01A-A342-BAA9-A21BF0FDB248}" type="presParOf" srcId="{E5D600D4-C2A0-884D-A062-30BE661282A3}" destId="{FF2E1E61-7A1F-3048-8E61-81CD86434FCF}" srcOrd="7" destOrd="0" presId="urn:microsoft.com/office/officeart/2005/8/layout/list1"/>
    <dgm:cxn modelId="{8327E565-ED3E-6C47-8AFF-52CC66BBB3BC}" type="presParOf" srcId="{E5D600D4-C2A0-884D-A062-30BE661282A3}" destId="{425C9A69-FEB7-CD47-8C86-B4F4129197D1}" srcOrd="8" destOrd="0" presId="urn:microsoft.com/office/officeart/2005/8/layout/list1"/>
    <dgm:cxn modelId="{F24F9F65-F6AB-E447-B38F-008A9CE2E1A0}" type="presParOf" srcId="{425C9A69-FEB7-CD47-8C86-B4F4129197D1}" destId="{2E2CC15E-75B1-6244-8425-2DFA6CDD8610}" srcOrd="0" destOrd="0" presId="urn:microsoft.com/office/officeart/2005/8/layout/list1"/>
    <dgm:cxn modelId="{B33D4837-2FF9-DC4A-AAE4-2A902CBCE0FB}" type="presParOf" srcId="{425C9A69-FEB7-CD47-8C86-B4F4129197D1}" destId="{6D18CCD6-71A5-0145-B72E-5F3397FD5C61}" srcOrd="1" destOrd="0" presId="urn:microsoft.com/office/officeart/2005/8/layout/list1"/>
    <dgm:cxn modelId="{C3E7529E-95AD-544F-AFC5-271574F7619F}" type="presParOf" srcId="{E5D600D4-C2A0-884D-A062-30BE661282A3}" destId="{1960019A-A8D4-D242-A775-CED760791C0A}" srcOrd="9" destOrd="0" presId="urn:microsoft.com/office/officeart/2005/8/layout/list1"/>
    <dgm:cxn modelId="{C32CD9EE-1114-9347-814B-54587DF998D6}" type="presParOf" srcId="{E5D600D4-C2A0-884D-A062-30BE661282A3}" destId="{F8FA0DA8-B24F-8140-8275-1CFC556F83D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55B155-2452-4C2B-8EE1-2A4A14E1B0B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56175E3-2681-4C77-9230-BB90B9FBA065}">
      <dgm:prSet/>
      <dgm:spPr/>
      <dgm:t>
        <a:bodyPr/>
        <a:lstStyle/>
        <a:p>
          <a:pPr>
            <a:lnSpc>
              <a:spcPct val="100000"/>
            </a:lnSpc>
          </a:pPr>
          <a:r>
            <a:rPr lang="en-US"/>
            <a:t>More Frequent Monitoring</a:t>
          </a:r>
        </a:p>
      </dgm:t>
    </dgm:pt>
    <dgm:pt modelId="{FF3A8B2A-6AC7-4D54-A3B2-6A859845E4CD}" type="parTrans" cxnId="{61B782E7-CA9D-48FF-BA0B-5863E44DBC3C}">
      <dgm:prSet/>
      <dgm:spPr/>
      <dgm:t>
        <a:bodyPr/>
        <a:lstStyle/>
        <a:p>
          <a:endParaRPr lang="en-US"/>
        </a:p>
      </dgm:t>
    </dgm:pt>
    <dgm:pt modelId="{A51783A1-F54A-4F31-B55E-6B1E69C84CB1}" type="sibTrans" cxnId="{61B782E7-CA9D-48FF-BA0B-5863E44DBC3C}">
      <dgm:prSet/>
      <dgm:spPr/>
      <dgm:t>
        <a:bodyPr/>
        <a:lstStyle/>
        <a:p>
          <a:endParaRPr lang="en-US"/>
        </a:p>
      </dgm:t>
    </dgm:pt>
    <dgm:pt modelId="{8A40D2A1-A549-461C-B015-64EF5DB53D8A}">
      <dgm:prSet/>
      <dgm:spPr/>
      <dgm:t>
        <a:bodyPr/>
        <a:lstStyle/>
        <a:p>
          <a:pPr>
            <a:lnSpc>
              <a:spcPct val="100000"/>
            </a:lnSpc>
          </a:pPr>
          <a:r>
            <a:rPr lang="en-US"/>
            <a:t>More Frequent Communication</a:t>
          </a:r>
        </a:p>
      </dgm:t>
    </dgm:pt>
    <dgm:pt modelId="{B30163CB-5298-4B7B-9A89-8E412DFA6E0E}" type="parTrans" cxnId="{81416BCF-65C2-498A-AC87-9CFCB6A5D155}">
      <dgm:prSet/>
      <dgm:spPr/>
      <dgm:t>
        <a:bodyPr/>
        <a:lstStyle/>
        <a:p>
          <a:endParaRPr lang="en-US"/>
        </a:p>
      </dgm:t>
    </dgm:pt>
    <dgm:pt modelId="{74111717-84AF-41F9-9E58-2A7100BF2B10}" type="sibTrans" cxnId="{81416BCF-65C2-498A-AC87-9CFCB6A5D155}">
      <dgm:prSet/>
      <dgm:spPr/>
      <dgm:t>
        <a:bodyPr/>
        <a:lstStyle/>
        <a:p>
          <a:endParaRPr lang="en-US"/>
        </a:p>
      </dgm:t>
    </dgm:pt>
    <dgm:pt modelId="{62A09766-85B3-4C85-B21B-644ADA493F0D}">
      <dgm:prSet/>
      <dgm:spPr/>
      <dgm:t>
        <a:bodyPr/>
        <a:lstStyle/>
        <a:p>
          <a:pPr>
            <a:lnSpc>
              <a:spcPct val="100000"/>
            </a:lnSpc>
          </a:pPr>
          <a:r>
            <a:rPr lang="en-US"/>
            <a:t>Site Visits</a:t>
          </a:r>
        </a:p>
      </dgm:t>
    </dgm:pt>
    <dgm:pt modelId="{F4B46A43-18F9-4E0C-AABD-FB99866EAA75}" type="parTrans" cxnId="{B54E0CA4-D3FF-41FF-A838-F234363E644A}">
      <dgm:prSet/>
      <dgm:spPr/>
      <dgm:t>
        <a:bodyPr/>
        <a:lstStyle/>
        <a:p>
          <a:endParaRPr lang="en-US"/>
        </a:p>
      </dgm:t>
    </dgm:pt>
    <dgm:pt modelId="{2115425B-E5D6-4B94-9640-F159B254DCEA}" type="sibTrans" cxnId="{B54E0CA4-D3FF-41FF-A838-F234363E644A}">
      <dgm:prSet/>
      <dgm:spPr/>
      <dgm:t>
        <a:bodyPr/>
        <a:lstStyle/>
        <a:p>
          <a:endParaRPr lang="en-US"/>
        </a:p>
      </dgm:t>
    </dgm:pt>
    <dgm:pt modelId="{D3FEACC9-8D7C-4B49-BCF0-1C0A96ACCB2D}">
      <dgm:prSet/>
      <dgm:spPr/>
      <dgm:t>
        <a:bodyPr/>
        <a:lstStyle/>
        <a:p>
          <a:pPr>
            <a:lnSpc>
              <a:spcPct val="100000"/>
            </a:lnSpc>
          </a:pPr>
          <a:r>
            <a:rPr lang="en-US" dirty="0"/>
            <a:t>Stringent Review of Audits</a:t>
          </a:r>
        </a:p>
      </dgm:t>
    </dgm:pt>
    <dgm:pt modelId="{175FE3A2-3E2D-4D9A-B9AE-27B2C9C7F2A1}" type="parTrans" cxnId="{FACAEDEF-55BE-4633-B881-7C1D855A3801}">
      <dgm:prSet/>
      <dgm:spPr/>
      <dgm:t>
        <a:bodyPr/>
        <a:lstStyle/>
        <a:p>
          <a:endParaRPr lang="en-US"/>
        </a:p>
      </dgm:t>
    </dgm:pt>
    <dgm:pt modelId="{87C66B50-8847-4D10-A126-70CCBAAC9FB7}" type="sibTrans" cxnId="{FACAEDEF-55BE-4633-B881-7C1D855A3801}">
      <dgm:prSet/>
      <dgm:spPr/>
      <dgm:t>
        <a:bodyPr/>
        <a:lstStyle/>
        <a:p>
          <a:endParaRPr lang="en-US"/>
        </a:p>
      </dgm:t>
    </dgm:pt>
    <dgm:pt modelId="{125D4652-5B0A-4067-88E0-D56C663B9EB8}">
      <dgm:prSet/>
      <dgm:spPr/>
      <dgm:t>
        <a:bodyPr/>
        <a:lstStyle/>
        <a:p>
          <a:pPr>
            <a:lnSpc>
              <a:spcPct val="100000"/>
            </a:lnSpc>
          </a:pPr>
          <a:r>
            <a:rPr lang="en-US"/>
            <a:t>Prompt Action when Noncompliance Occurs</a:t>
          </a:r>
        </a:p>
      </dgm:t>
    </dgm:pt>
    <dgm:pt modelId="{87E50FA3-0E09-47D6-95D6-DE6121D8E540}" type="parTrans" cxnId="{8E9EF096-C139-4A0B-964D-D59A6981798B}">
      <dgm:prSet/>
      <dgm:spPr/>
      <dgm:t>
        <a:bodyPr/>
        <a:lstStyle/>
        <a:p>
          <a:endParaRPr lang="en-US"/>
        </a:p>
      </dgm:t>
    </dgm:pt>
    <dgm:pt modelId="{74356130-D02A-46E0-97F6-9E45BE691E41}" type="sibTrans" cxnId="{8E9EF096-C139-4A0B-964D-D59A6981798B}">
      <dgm:prSet/>
      <dgm:spPr/>
      <dgm:t>
        <a:bodyPr/>
        <a:lstStyle/>
        <a:p>
          <a:endParaRPr lang="en-US"/>
        </a:p>
      </dgm:t>
    </dgm:pt>
    <dgm:pt modelId="{0B68DEC5-637E-3E43-AC99-5239D8622F4D}">
      <dgm:prSet/>
      <dgm:spPr/>
      <dgm:t>
        <a:bodyPr/>
        <a:lstStyle/>
        <a:p>
          <a:pPr>
            <a:lnSpc>
              <a:spcPct val="100000"/>
            </a:lnSpc>
          </a:pPr>
          <a:r>
            <a:rPr lang="en-US" dirty="0"/>
            <a:t>Training and Technical Assistance</a:t>
          </a:r>
        </a:p>
      </dgm:t>
    </dgm:pt>
    <dgm:pt modelId="{B3E47C4D-2B55-4446-9640-1519F0D524BA}" type="parTrans" cxnId="{66CAAF48-9AA9-FF4C-828C-8CD7FA2CD8CC}">
      <dgm:prSet/>
      <dgm:spPr/>
      <dgm:t>
        <a:bodyPr/>
        <a:lstStyle/>
        <a:p>
          <a:endParaRPr lang="en-US"/>
        </a:p>
      </dgm:t>
    </dgm:pt>
    <dgm:pt modelId="{1FF11982-AB00-7F47-8737-548BE9CDB1DD}" type="sibTrans" cxnId="{66CAAF48-9AA9-FF4C-828C-8CD7FA2CD8CC}">
      <dgm:prSet/>
      <dgm:spPr/>
      <dgm:t>
        <a:bodyPr/>
        <a:lstStyle/>
        <a:p>
          <a:endParaRPr lang="en-US"/>
        </a:p>
      </dgm:t>
    </dgm:pt>
    <dgm:pt modelId="{A9F16E68-B250-4390-A897-56871D876C0E}" type="pres">
      <dgm:prSet presAssocID="{0D55B155-2452-4C2B-8EE1-2A4A14E1B0BC}" presName="root" presStyleCnt="0">
        <dgm:presLayoutVars>
          <dgm:dir/>
          <dgm:resizeHandles val="exact"/>
        </dgm:presLayoutVars>
      </dgm:prSet>
      <dgm:spPr/>
    </dgm:pt>
    <dgm:pt modelId="{91928039-28E4-4302-8F77-E10154438AEE}" type="pres">
      <dgm:prSet presAssocID="{356175E3-2681-4C77-9230-BB90B9FBA065}" presName="compNode" presStyleCnt="0"/>
      <dgm:spPr/>
    </dgm:pt>
    <dgm:pt modelId="{E4CAE741-CCC5-41C2-A752-5CA565ED1013}" type="pres">
      <dgm:prSet presAssocID="{356175E3-2681-4C77-9230-BB90B9FBA06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uge"/>
        </a:ext>
      </dgm:extLst>
    </dgm:pt>
    <dgm:pt modelId="{42918257-AB26-48E8-B584-86D33CF5E3BE}" type="pres">
      <dgm:prSet presAssocID="{356175E3-2681-4C77-9230-BB90B9FBA065}" presName="spaceRect" presStyleCnt="0"/>
      <dgm:spPr/>
    </dgm:pt>
    <dgm:pt modelId="{A24F41BE-8671-43ED-907A-32050E5ADCF4}" type="pres">
      <dgm:prSet presAssocID="{356175E3-2681-4C77-9230-BB90B9FBA065}" presName="textRect" presStyleLbl="revTx" presStyleIdx="0" presStyleCnt="6">
        <dgm:presLayoutVars>
          <dgm:chMax val="1"/>
          <dgm:chPref val="1"/>
        </dgm:presLayoutVars>
      </dgm:prSet>
      <dgm:spPr/>
    </dgm:pt>
    <dgm:pt modelId="{F62C0351-0802-47C7-8BAA-C13EC9600A86}" type="pres">
      <dgm:prSet presAssocID="{A51783A1-F54A-4F31-B55E-6B1E69C84CB1}" presName="sibTrans" presStyleCnt="0"/>
      <dgm:spPr/>
    </dgm:pt>
    <dgm:pt modelId="{610A8EBF-8602-4BCC-A847-1283E57C08BD}" type="pres">
      <dgm:prSet presAssocID="{8A40D2A1-A549-461C-B015-64EF5DB53D8A}" presName="compNode" presStyleCnt="0"/>
      <dgm:spPr/>
    </dgm:pt>
    <dgm:pt modelId="{9C57D2AA-939D-4B71-9659-9D0E39DD9210}" type="pres">
      <dgm:prSet presAssocID="{8A40D2A1-A549-461C-B015-64EF5DB53D8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A6E8CCD9-6C70-48A5-834A-1A206E9D30CB}" type="pres">
      <dgm:prSet presAssocID="{8A40D2A1-A549-461C-B015-64EF5DB53D8A}" presName="spaceRect" presStyleCnt="0"/>
      <dgm:spPr/>
    </dgm:pt>
    <dgm:pt modelId="{92960665-24EC-49DE-A614-09195C8BBECE}" type="pres">
      <dgm:prSet presAssocID="{8A40D2A1-A549-461C-B015-64EF5DB53D8A}" presName="textRect" presStyleLbl="revTx" presStyleIdx="1" presStyleCnt="6">
        <dgm:presLayoutVars>
          <dgm:chMax val="1"/>
          <dgm:chPref val="1"/>
        </dgm:presLayoutVars>
      </dgm:prSet>
      <dgm:spPr/>
    </dgm:pt>
    <dgm:pt modelId="{2D6C0D24-310D-4D50-8B36-0EBC6EAA2B58}" type="pres">
      <dgm:prSet presAssocID="{74111717-84AF-41F9-9E58-2A7100BF2B10}" presName="sibTrans" presStyleCnt="0"/>
      <dgm:spPr/>
    </dgm:pt>
    <dgm:pt modelId="{5BBC662A-9F97-452C-8FFE-2DAE7918CFC4}" type="pres">
      <dgm:prSet presAssocID="{62A09766-85B3-4C85-B21B-644ADA493F0D}" presName="compNode" presStyleCnt="0"/>
      <dgm:spPr/>
    </dgm:pt>
    <dgm:pt modelId="{5F73396E-1B05-4665-A323-625D3E56F488}" type="pres">
      <dgm:prSet presAssocID="{62A09766-85B3-4C85-B21B-644ADA493F0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F41FC3EF-5FF3-4201-8571-37FA4FB981FF}" type="pres">
      <dgm:prSet presAssocID="{62A09766-85B3-4C85-B21B-644ADA493F0D}" presName="spaceRect" presStyleCnt="0"/>
      <dgm:spPr/>
    </dgm:pt>
    <dgm:pt modelId="{A0D899DC-64C1-4CFA-8878-BC627A4264A9}" type="pres">
      <dgm:prSet presAssocID="{62A09766-85B3-4C85-B21B-644ADA493F0D}" presName="textRect" presStyleLbl="revTx" presStyleIdx="2" presStyleCnt="6">
        <dgm:presLayoutVars>
          <dgm:chMax val="1"/>
          <dgm:chPref val="1"/>
        </dgm:presLayoutVars>
      </dgm:prSet>
      <dgm:spPr/>
    </dgm:pt>
    <dgm:pt modelId="{D217CF43-EC5B-422F-9B22-9AC7A80EB124}" type="pres">
      <dgm:prSet presAssocID="{2115425B-E5D6-4B94-9640-F159B254DCEA}" presName="sibTrans" presStyleCnt="0"/>
      <dgm:spPr/>
    </dgm:pt>
    <dgm:pt modelId="{B7861EE8-D312-4577-9128-308A0BF6AB7F}" type="pres">
      <dgm:prSet presAssocID="{D3FEACC9-8D7C-4B49-BCF0-1C0A96ACCB2D}" presName="compNode" presStyleCnt="0"/>
      <dgm:spPr/>
    </dgm:pt>
    <dgm:pt modelId="{6CFB967B-21BC-4EF3-A24C-B338C23534C1}" type="pres">
      <dgm:prSet presAssocID="{D3FEACC9-8D7C-4B49-BCF0-1C0A96ACCB2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45E74C45-7D31-40FA-96F3-B221D5AD8691}" type="pres">
      <dgm:prSet presAssocID="{D3FEACC9-8D7C-4B49-BCF0-1C0A96ACCB2D}" presName="spaceRect" presStyleCnt="0"/>
      <dgm:spPr/>
    </dgm:pt>
    <dgm:pt modelId="{BA9480AA-B291-4DEA-8322-4FB454DC8F4D}" type="pres">
      <dgm:prSet presAssocID="{D3FEACC9-8D7C-4B49-BCF0-1C0A96ACCB2D}" presName="textRect" presStyleLbl="revTx" presStyleIdx="3" presStyleCnt="6">
        <dgm:presLayoutVars>
          <dgm:chMax val="1"/>
          <dgm:chPref val="1"/>
        </dgm:presLayoutVars>
      </dgm:prSet>
      <dgm:spPr/>
    </dgm:pt>
    <dgm:pt modelId="{22E0ED0B-92BD-40AD-BD21-89925104605F}" type="pres">
      <dgm:prSet presAssocID="{87C66B50-8847-4D10-A126-70CCBAAC9FB7}" presName="sibTrans" presStyleCnt="0"/>
      <dgm:spPr/>
    </dgm:pt>
    <dgm:pt modelId="{44F08557-CB76-4E30-9EA9-DA635542DB16}" type="pres">
      <dgm:prSet presAssocID="{0B68DEC5-637E-3E43-AC99-5239D8622F4D}" presName="compNode" presStyleCnt="0"/>
      <dgm:spPr/>
    </dgm:pt>
    <dgm:pt modelId="{9C0D86A3-F535-4CEE-9187-1FE37179FE6D}" type="pres">
      <dgm:prSet presAssocID="{0B68DEC5-637E-3E43-AC99-5239D8622F4D}" presName="iconRect" presStyleLbl="node1" presStyleIdx="4" presStyleCnt="6" custLinFactX="100000" custLinFactNeighborX="143762" custLinFactNeighborY="295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BA347D94-0477-46C7-8A89-0AC5794EE2D5}" type="pres">
      <dgm:prSet presAssocID="{0B68DEC5-637E-3E43-AC99-5239D8622F4D}" presName="spaceRect" presStyleCnt="0"/>
      <dgm:spPr/>
    </dgm:pt>
    <dgm:pt modelId="{8602D664-CDA0-40B6-A974-DFE9470AC568}" type="pres">
      <dgm:prSet presAssocID="{0B68DEC5-637E-3E43-AC99-5239D8622F4D}" presName="textRect" presStyleLbl="revTx" presStyleIdx="4" presStyleCnt="6">
        <dgm:presLayoutVars>
          <dgm:chMax val="1"/>
          <dgm:chPref val="1"/>
        </dgm:presLayoutVars>
      </dgm:prSet>
      <dgm:spPr/>
    </dgm:pt>
    <dgm:pt modelId="{60D54CB5-3449-4A90-A695-B17280480E8D}" type="pres">
      <dgm:prSet presAssocID="{1FF11982-AB00-7F47-8737-548BE9CDB1DD}" presName="sibTrans" presStyleCnt="0"/>
      <dgm:spPr/>
    </dgm:pt>
    <dgm:pt modelId="{5D975832-AECD-46BE-A95F-71000366893A}" type="pres">
      <dgm:prSet presAssocID="{125D4652-5B0A-4067-88E0-D56C663B9EB8}" presName="compNode" presStyleCnt="0"/>
      <dgm:spPr/>
    </dgm:pt>
    <dgm:pt modelId="{14484298-5696-412A-8E3F-FE742FE07161}" type="pres">
      <dgm:prSet presAssocID="{125D4652-5B0A-4067-88E0-D56C663B9EB8}" presName="iconRect" presStyleLbl="node1" presStyleIdx="5" presStyleCnt="6" custLinFactX="-100000" custLinFactNeighborX="-169783" custLinFactNeighborY="295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eacher"/>
        </a:ext>
      </dgm:extLst>
    </dgm:pt>
    <dgm:pt modelId="{CB7C1F81-6311-4CE4-A9D7-A6CCF9BB7CB4}" type="pres">
      <dgm:prSet presAssocID="{125D4652-5B0A-4067-88E0-D56C663B9EB8}" presName="spaceRect" presStyleCnt="0"/>
      <dgm:spPr/>
    </dgm:pt>
    <dgm:pt modelId="{7D1DFD69-5D04-4EF1-8525-EA07DBBA6418}" type="pres">
      <dgm:prSet presAssocID="{125D4652-5B0A-4067-88E0-D56C663B9EB8}" presName="textRect" presStyleLbl="revTx" presStyleIdx="5" presStyleCnt="6">
        <dgm:presLayoutVars>
          <dgm:chMax val="1"/>
          <dgm:chPref val="1"/>
        </dgm:presLayoutVars>
      </dgm:prSet>
      <dgm:spPr/>
    </dgm:pt>
  </dgm:ptLst>
  <dgm:cxnLst>
    <dgm:cxn modelId="{B174FF04-D787-1242-A219-3D51FE53DC6E}" type="presOf" srcId="{62A09766-85B3-4C85-B21B-644ADA493F0D}" destId="{A0D899DC-64C1-4CFA-8878-BC627A4264A9}" srcOrd="0" destOrd="0" presId="urn:microsoft.com/office/officeart/2018/2/layout/IconLabelList"/>
    <dgm:cxn modelId="{5708EF0E-16D5-F949-AB40-A282086C667B}" type="presOf" srcId="{125D4652-5B0A-4067-88E0-D56C663B9EB8}" destId="{7D1DFD69-5D04-4EF1-8525-EA07DBBA6418}" srcOrd="0" destOrd="0" presId="urn:microsoft.com/office/officeart/2018/2/layout/IconLabelList"/>
    <dgm:cxn modelId="{66CAAF48-9AA9-FF4C-828C-8CD7FA2CD8CC}" srcId="{0D55B155-2452-4C2B-8EE1-2A4A14E1B0BC}" destId="{0B68DEC5-637E-3E43-AC99-5239D8622F4D}" srcOrd="4" destOrd="0" parTransId="{B3E47C4D-2B55-4446-9640-1519F0D524BA}" sibTransId="{1FF11982-AB00-7F47-8737-548BE9CDB1DD}"/>
    <dgm:cxn modelId="{07B5FC5D-96F9-9A4C-840F-F0A2C7D1EB50}" type="presOf" srcId="{D3FEACC9-8D7C-4B49-BCF0-1C0A96ACCB2D}" destId="{BA9480AA-B291-4DEA-8322-4FB454DC8F4D}" srcOrd="0" destOrd="0" presId="urn:microsoft.com/office/officeart/2018/2/layout/IconLabelList"/>
    <dgm:cxn modelId="{8E9EF096-C139-4A0B-964D-D59A6981798B}" srcId="{0D55B155-2452-4C2B-8EE1-2A4A14E1B0BC}" destId="{125D4652-5B0A-4067-88E0-D56C663B9EB8}" srcOrd="5" destOrd="0" parTransId="{87E50FA3-0E09-47D6-95D6-DE6121D8E540}" sibTransId="{74356130-D02A-46E0-97F6-9E45BE691E41}"/>
    <dgm:cxn modelId="{B54E0CA4-D3FF-41FF-A838-F234363E644A}" srcId="{0D55B155-2452-4C2B-8EE1-2A4A14E1B0BC}" destId="{62A09766-85B3-4C85-B21B-644ADA493F0D}" srcOrd="2" destOrd="0" parTransId="{F4B46A43-18F9-4E0C-AABD-FB99866EAA75}" sibTransId="{2115425B-E5D6-4B94-9640-F159B254DCEA}"/>
    <dgm:cxn modelId="{A9D23AC5-1BE8-C141-9CCE-64C26107E9EE}" type="presOf" srcId="{8A40D2A1-A549-461C-B015-64EF5DB53D8A}" destId="{92960665-24EC-49DE-A614-09195C8BBECE}" srcOrd="0" destOrd="0" presId="urn:microsoft.com/office/officeart/2018/2/layout/IconLabelList"/>
    <dgm:cxn modelId="{9D2147C9-7CFC-DA4F-AC6E-E04274FCE8BC}" type="presOf" srcId="{0D55B155-2452-4C2B-8EE1-2A4A14E1B0BC}" destId="{A9F16E68-B250-4390-A897-56871D876C0E}" srcOrd="0" destOrd="0" presId="urn:microsoft.com/office/officeart/2018/2/layout/IconLabelList"/>
    <dgm:cxn modelId="{57F449CA-30AA-2847-9FEA-CA0E744DED06}" type="presOf" srcId="{0B68DEC5-637E-3E43-AC99-5239D8622F4D}" destId="{8602D664-CDA0-40B6-A974-DFE9470AC568}" srcOrd="0" destOrd="0" presId="urn:microsoft.com/office/officeart/2018/2/layout/IconLabelList"/>
    <dgm:cxn modelId="{81416BCF-65C2-498A-AC87-9CFCB6A5D155}" srcId="{0D55B155-2452-4C2B-8EE1-2A4A14E1B0BC}" destId="{8A40D2A1-A549-461C-B015-64EF5DB53D8A}" srcOrd="1" destOrd="0" parTransId="{B30163CB-5298-4B7B-9A89-8E412DFA6E0E}" sibTransId="{74111717-84AF-41F9-9E58-2A7100BF2B10}"/>
    <dgm:cxn modelId="{61B782E7-CA9D-48FF-BA0B-5863E44DBC3C}" srcId="{0D55B155-2452-4C2B-8EE1-2A4A14E1B0BC}" destId="{356175E3-2681-4C77-9230-BB90B9FBA065}" srcOrd="0" destOrd="0" parTransId="{FF3A8B2A-6AC7-4D54-A3B2-6A859845E4CD}" sibTransId="{A51783A1-F54A-4F31-B55E-6B1E69C84CB1}"/>
    <dgm:cxn modelId="{19D13FED-5E3E-A94F-9C48-4AB6085D0102}" type="presOf" srcId="{356175E3-2681-4C77-9230-BB90B9FBA065}" destId="{A24F41BE-8671-43ED-907A-32050E5ADCF4}" srcOrd="0" destOrd="0" presId="urn:microsoft.com/office/officeart/2018/2/layout/IconLabelList"/>
    <dgm:cxn modelId="{FACAEDEF-55BE-4633-B881-7C1D855A3801}" srcId="{0D55B155-2452-4C2B-8EE1-2A4A14E1B0BC}" destId="{D3FEACC9-8D7C-4B49-BCF0-1C0A96ACCB2D}" srcOrd="3" destOrd="0" parTransId="{175FE3A2-3E2D-4D9A-B9AE-27B2C9C7F2A1}" sibTransId="{87C66B50-8847-4D10-A126-70CCBAAC9FB7}"/>
    <dgm:cxn modelId="{2D4CD80D-3B21-AA4B-BCC3-16783FE23EEF}" type="presParOf" srcId="{A9F16E68-B250-4390-A897-56871D876C0E}" destId="{91928039-28E4-4302-8F77-E10154438AEE}" srcOrd="0" destOrd="0" presId="urn:microsoft.com/office/officeart/2018/2/layout/IconLabelList"/>
    <dgm:cxn modelId="{E65FCFF4-2CEC-E847-9CCE-09C1AB90AC32}" type="presParOf" srcId="{91928039-28E4-4302-8F77-E10154438AEE}" destId="{E4CAE741-CCC5-41C2-A752-5CA565ED1013}" srcOrd="0" destOrd="0" presId="urn:microsoft.com/office/officeart/2018/2/layout/IconLabelList"/>
    <dgm:cxn modelId="{7AE8161C-0517-B548-97EE-67263C658692}" type="presParOf" srcId="{91928039-28E4-4302-8F77-E10154438AEE}" destId="{42918257-AB26-48E8-B584-86D33CF5E3BE}" srcOrd="1" destOrd="0" presId="urn:microsoft.com/office/officeart/2018/2/layout/IconLabelList"/>
    <dgm:cxn modelId="{4A184DBC-3759-7444-9BE9-7B1214A22CBA}" type="presParOf" srcId="{91928039-28E4-4302-8F77-E10154438AEE}" destId="{A24F41BE-8671-43ED-907A-32050E5ADCF4}" srcOrd="2" destOrd="0" presId="urn:microsoft.com/office/officeart/2018/2/layout/IconLabelList"/>
    <dgm:cxn modelId="{AAF1D27B-E049-104F-A944-850729D00353}" type="presParOf" srcId="{A9F16E68-B250-4390-A897-56871D876C0E}" destId="{F62C0351-0802-47C7-8BAA-C13EC9600A86}" srcOrd="1" destOrd="0" presId="urn:microsoft.com/office/officeart/2018/2/layout/IconLabelList"/>
    <dgm:cxn modelId="{1817E80E-B3CC-1A4D-AF8A-2626AE3C73C7}" type="presParOf" srcId="{A9F16E68-B250-4390-A897-56871D876C0E}" destId="{610A8EBF-8602-4BCC-A847-1283E57C08BD}" srcOrd="2" destOrd="0" presId="urn:microsoft.com/office/officeart/2018/2/layout/IconLabelList"/>
    <dgm:cxn modelId="{A72AFB55-F5D2-4248-A0C2-41FD59F4A550}" type="presParOf" srcId="{610A8EBF-8602-4BCC-A847-1283E57C08BD}" destId="{9C57D2AA-939D-4B71-9659-9D0E39DD9210}" srcOrd="0" destOrd="0" presId="urn:microsoft.com/office/officeart/2018/2/layout/IconLabelList"/>
    <dgm:cxn modelId="{ACA151DA-5DD9-EA47-A67B-A1607CAA0C68}" type="presParOf" srcId="{610A8EBF-8602-4BCC-A847-1283E57C08BD}" destId="{A6E8CCD9-6C70-48A5-834A-1A206E9D30CB}" srcOrd="1" destOrd="0" presId="urn:microsoft.com/office/officeart/2018/2/layout/IconLabelList"/>
    <dgm:cxn modelId="{386CB6F8-8D88-8E4A-BAE6-52728C814637}" type="presParOf" srcId="{610A8EBF-8602-4BCC-A847-1283E57C08BD}" destId="{92960665-24EC-49DE-A614-09195C8BBECE}" srcOrd="2" destOrd="0" presId="urn:microsoft.com/office/officeart/2018/2/layout/IconLabelList"/>
    <dgm:cxn modelId="{280CDA5E-A720-6449-BFAE-A36E87CDDFDA}" type="presParOf" srcId="{A9F16E68-B250-4390-A897-56871D876C0E}" destId="{2D6C0D24-310D-4D50-8B36-0EBC6EAA2B58}" srcOrd="3" destOrd="0" presId="urn:microsoft.com/office/officeart/2018/2/layout/IconLabelList"/>
    <dgm:cxn modelId="{8E5042AF-B426-E345-B548-25BCCA575F73}" type="presParOf" srcId="{A9F16E68-B250-4390-A897-56871D876C0E}" destId="{5BBC662A-9F97-452C-8FFE-2DAE7918CFC4}" srcOrd="4" destOrd="0" presId="urn:microsoft.com/office/officeart/2018/2/layout/IconLabelList"/>
    <dgm:cxn modelId="{AFB1188D-809A-6C44-8165-C7A9A1853F1F}" type="presParOf" srcId="{5BBC662A-9F97-452C-8FFE-2DAE7918CFC4}" destId="{5F73396E-1B05-4665-A323-625D3E56F488}" srcOrd="0" destOrd="0" presId="urn:microsoft.com/office/officeart/2018/2/layout/IconLabelList"/>
    <dgm:cxn modelId="{D00A7E79-4F9F-6643-B696-7CF3207E4E28}" type="presParOf" srcId="{5BBC662A-9F97-452C-8FFE-2DAE7918CFC4}" destId="{F41FC3EF-5FF3-4201-8571-37FA4FB981FF}" srcOrd="1" destOrd="0" presId="urn:microsoft.com/office/officeart/2018/2/layout/IconLabelList"/>
    <dgm:cxn modelId="{3538548D-DBD3-3E4B-9C9D-4CB6112A753F}" type="presParOf" srcId="{5BBC662A-9F97-452C-8FFE-2DAE7918CFC4}" destId="{A0D899DC-64C1-4CFA-8878-BC627A4264A9}" srcOrd="2" destOrd="0" presId="urn:microsoft.com/office/officeart/2018/2/layout/IconLabelList"/>
    <dgm:cxn modelId="{A3A12BA2-2012-A740-B60E-C0514F2864E2}" type="presParOf" srcId="{A9F16E68-B250-4390-A897-56871D876C0E}" destId="{D217CF43-EC5B-422F-9B22-9AC7A80EB124}" srcOrd="5" destOrd="0" presId="urn:microsoft.com/office/officeart/2018/2/layout/IconLabelList"/>
    <dgm:cxn modelId="{EC212F6F-DF78-F148-A135-EBBBC1817532}" type="presParOf" srcId="{A9F16E68-B250-4390-A897-56871D876C0E}" destId="{B7861EE8-D312-4577-9128-308A0BF6AB7F}" srcOrd="6" destOrd="0" presId="urn:microsoft.com/office/officeart/2018/2/layout/IconLabelList"/>
    <dgm:cxn modelId="{276DF1F8-7D69-F74A-9EE9-3ACFD75F5AF3}" type="presParOf" srcId="{B7861EE8-D312-4577-9128-308A0BF6AB7F}" destId="{6CFB967B-21BC-4EF3-A24C-B338C23534C1}" srcOrd="0" destOrd="0" presId="urn:microsoft.com/office/officeart/2018/2/layout/IconLabelList"/>
    <dgm:cxn modelId="{10DC79D5-6371-6545-9BE8-591238BA166C}" type="presParOf" srcId="{B7861EE8-D312-4577-9128-308A0BF6AB7F}" destId="{45E74C45-7D31-40FA-96F3-B221D5AD8691}" srcOrd="1" destOrd="0" presId="urn:microsoft.com/office/officeart/2018/2/layout/IconLabelList"/>
    <dgm:cxn modelId="{A6DCCAA7-6ABD-A244-94B4-E7225C6BC18A}" type="presParOf" srcId="{B7861EE8-D312-4577-9128-308A0BF6AB7F}" destId="{BA9480AA-B291-4DEA-8322-4FB454DC8F4D}" srcOrd="2" destOrd="0" presId="urn:microsoft.com/office/officeart/2018/2/layout/IconLabelList"/>
    <dgm:cxn modelId="{DEBDCC87-8231-A540-A685-B4E99602F222}" type="presParOf" srcId="{A9F16E68-B250-4390-A897-56871D876C0E}" destId="{22E0ED0B-92BD-40AD-BD21-89925104605F}" srcOrd="7" destOrd="0" presId="urn:microsoft.com/office/officeart/2018/2/layout/IconLabelList"/>
    <dgm:cxn modelId="{C444DB96-B3F4-0749-83F4-1CC1269B858E}" type="presParOf" srcId="{A9F16E68-B250-4390-A897-56871D876C0E}" destId="{44F08557-CB76-4E30-9EA9-DA635542DB16}" srcOrd="8" destOrd="0" presId="urn:microsoft.com/office/officeart/2018/2/layout/IconLabelList"/>
    <dgm:cxn modelId="{0ACD65FC-1B17-534E-8F2D-7185DF8FED06}" type="presParOf" srcId="{44F08557-CB76-4E30-9EA9-DA635542DB16}" destId="{9C0D86A3-F535-4CEE-9187-1FE37179FE6D}" srcOrd="0" destOrd="0" presId="urn:microsoft.com/office/officeart/2018/2/layout/IconLabelList"/>
    <dgm:cxn modelId="{14DD8267-2537-104A-B165-49E8902B375C}" type="presParOf" srcId="{44F08557-CB76-4E30-9EA9-DA635542DB16}" destId="{BA347D94-0477-46C7-8A89-0AC5794EE2D5}" srcOrd="1" destOrd="0" presId="urn:microsoft.com/office/officeart/2018/2/layout/IconLabelList"/>
    <dgm:cxn modelId="{62547E7C-972A-4441-B267-DB80329C04DD}" type="presParOf" srcId="{44F08557-CB76-4E30-9EA9-DA635542DB16}" destId="{8602D664-CDA0-40B6-A974-DFE9470AC568}" srcOrd="2" destOrd="0" presId="urn:microsoft.com/office/officeart/2018/2/layout/IconLabelList"/>
    <dgm:cxn modelId="{5647493F-7294-5B4A-AC1D-054F9BFC386B}" type="presParOf" srcId="{A9F16E68-B250-4390-A897-56871D876C0E}" destId="{60D54CB5-3449-4A90-A695-B17280480E8D}" srcOrd="9" destOrd="0" presId="urn:microsoft.com/office/officeart/2018/2/layout/IconLabelList"/>
    <dgm:cxn modelId="{185D0F6A-27AF-8A46-8110-169A397F3245}" type="presParOf" srcId="{A9F16E68-B250-4390-A897-56871D876C0E}" destId="{5D975832-AECD-46BE-A95F-71000366893A}" srcOrd="10" destOrd="0" presId="urn:microsoft.com/office/officeart/2018/2/layout/IconLabelList"/>
    <dgm:cxn modelId="{66AD99F1-4E6A-1B4C-AAB1-BFB7C1457AD1}" type="presParOf" srcId="{5D975832-AECD-46BE-A95F-71000366893A}" destId="{14484298-5696-412A-8E3F-FE742FE07161}" srcOrd="0" destOrd="0" presId="urn:microsoft.com/office/officeart/2018/2/layout/IconLabelList"/>
    <dgm:cxn modelId="{DB0226D1-B37A-634A-AB52-185F44541521}" type="presParOf" srcId="{5D975832-AECD-46BE-A95F-71000366893A}" destId="{CB7C1F81-6311-4CE4-A9D7-A6CCF9BB7CB4}" srcOrd="1" destOrd="0" presId="urn:microsoft.com/office/officeart/2018/2/layout/IconLabelList"/>
    <dgm:cxn modelId="{13EC5B63-4DAA-2446-9F92-9AE92C219369}" type="presParOf" srcId="{5D975832-AECD-46BE-A95F-71000366893A}" destId="{7D1DFD69-5D04-4EF1-8525-EA07DBBA641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1ED3B9-8807-0F4C-BFA7-E021BA875BE9}" type="doc">
      <dgm:prSet loTypeId="urn:microsoft.com/office/officeart/2005/8/layout/hierarchy6" loCatId="" qsTypeId="urn:microsoft.com/office/officeart/2005/8/quickstyle/simple5" qsCatId="simple" csTypeId="urn:microsoft.com/office/officeart/2005/8/colors/colorful1" csCatId="colorful" phldr="1"/>
      <dgm:spPr/>
      <dgm:t>
        <a:bodyPr/>
        <a:lstStyle/>
        <a:p>
          <a:endParaRPr lang="en-US"/>
        </a:p>
      </dgm:t>
    </dgm:pt>
    <dgm:pt modelId="{FA3D9DEF-2520-F041-9787-055CBD881599}">
      <dgm:prSet phldrT="[Text]" custT="1"/>
      <dgm:spPr/>
      <dgm:t>
        <a:bodyPr/>
        <a:lstStyle/>
        <a:p>
          <a:r>
            <a:rPr lang="en-US" sz="1600" dirty="0"/>
            <a:t>LG Partner</a:t>
          </a:r>
        </a:p>
      </dgm:t>
    </dgm:pt>
    <dgm:pt modelId="{BEFEAF7F-DBE4-A744-AB7E-C435C21256E9}" type="parTrans" cxnId="{D569E6DC-F192-5A45-B702-BF218A4C2B8E}">
      <dgm:prSet/>
      <dgm:spPr/>
      <dgm:t>
        <a:bodyPr/>
        <a:lstStyle/>
        <a:p>
          <a:endParaRPr lang="en-US"/>
        </a:p>
      </dgm:t>
    </dgm:pt>
    <dgm:pt modelId="{E7E90E51-A21B-2942-AE61-0597C08385EA}" type="sibTrans" cxnId="{D569E6DC-F192-5A45-B702-BF218A4C2B8E}">
      <dgm:prSet/>
      <dgm:spPr/>
      <dgm:t>
        <a:bodyPr/>
        <a:lstStyle/>
        <a:p>
          <a:endParaRPr lang="en-US"/>
        </a:p>
      </dgm:t>
    </dgm:pt>
    <dgm:pt modelId="{1134260F-FD79-9E4A-AABF-84640269CF55}">
      <dgm:prSet phldrT="[Text]" custT="1"/>
      <dgm:spPr/>
      <dgm:t>
        <a:bodyPr/>
        <a:lstStyle/>
        <a:p>
          <a:r>
            <a:rPr lang="en-US" sz="1600" dirty="0"/>
            <a:t>Subrecipient</a:t>
          </a:r>
        </a:p>
      </dgm:t>
    </dgm:pt>
    <dgm:pt modelId="{ECF77EEE-D65D-074E-A5A9-2227D746C35A}" type="parTrans" cxnId="{6162CCE0-D7FE-FD40-8082-196E598988CD}">
      <dgm:prSet/>
      <dgm:spPr/>
      <dgm:t>
        <a:bodyPr/>
        <a:lstStyle/>
        <a:p>
          <a:endParaRPr lang="en-US"/>
        </a:p>
      </dgm:t>
    </dgm:pt>
    <dgm:pt modelId="{F865CF71-5B86-E444-8D53-C4CB83EAC070}" type="sibTrans" cxnId="{6162CCE0-D7FE-FD40-8082-196E598988CD}">
      <dgm:prSet/>
      <dgm:spPr/>
      <dgm:t>
        <a:bodyPr/>
        <a:lstStyle/>
        <a:p>
          <a:endParaRPr lang="en-US"/>
        </a:p>
      </dgm:t>
    </dgm:pt>
    <dgm:pt modelId="{CE9C131B-E399-674B-95DA-2D413ED47F8F}">
      <dgm:prSet phldrT="[Text]" custT="1"/>
      <dgm:spPr>
        <a:solidFill>
          <a:schemeClr val="accent2"/>
        </a:solidFill>
      </dgm:spPr>
      <dgm:t>
        <a:bodyPr/>
        <a:lstStyle/>
        <a:p>
          <a:r>
            <a:rPr lang="en-US" sz="1600" dirty="0"/>
            <a:t>Risk assessment </a:t>
          </a:r>
        </a:p>
      </dgm:t>
    </dgm:pt>
    <dgm:pt modelId="{F3642224-54DF-0847-A0E9-8E726812691A}" type="parTrans" cxnId="{DA17B906-ED96-E944-A311-A4898A62FCE1}">
      <dgm:prSet/>
      <dgm:spPr/>
      <dgm:t>
        <a:bodyPr/>
        <a:lstStyle/>
        <a:p>
          <a:endParaRPr lang="en-US"/>
        </a:p>
      </dgm:t>
    </dgm:pt>
    <dgm:pt modelId="{8F2D4B37-143F-DE47-8E58-A6AE57D1EF5F}" type="sibTrans" cxnId="{DA17B906-ED96-E944-A311-A4898A62FCE1}">
      <dgm:prSet/>
      <dgm:spPr/>
      <dgm:t>
        <a:bodyPr/>
        <a:lstStyle/>
        <a:p>
          <a:endParaRPr lang="en-US"/>
        </a:p>
      </dgm:t>
    </dgm:pt>
    <dgm:pt modelId="{857A1686-AD22-7E41-B7E6-BEFC47BAD2BD}">
      <dgm:prSet phldrT="[Text]" custT="1"/>
      <dgm:spPr>
        <a:solidFill>
          <a:schemeClr val="accent2"/>
        </a:solidFill>
      </dgm:spPr>
      <dgm:t>
        <a:bodyPr/>
        <a:lstStyle/>
        <a:p>
          <a:r>
            <a:rPr lang="en-US" sz="1600" dirty="0"/>
            <a:t>Subaward agreement with specific UG language</a:t>
          </a:r>
        </a:p>
      </dgm:t>
    </dgm:pt>
    <dgm:pt modelId="{C9FAE77A-E39B-7343-9E0F-E1B737F75BC1}" type="parTrans" cxnId="{9BFCAE96-D95B-744C-BC91-7B374B655420}">
      <dgm:prSet/>
      <dgm:spPr/>
      <dgm:t>
        <a:bodyPr/>
        <a:lstStyle/>
        <a:p>
          <a:endParaRPr lang="en-US"/>
        </a:p>
      </dgm:t>
    </dgm:pt>
    <dgm:pt modelId="{4F010B0A-93A7-4A4C-BF41-1AD9C70A213F}" type="sibTrans" cxnId="{9BFCAE96-D95B-744C-BC91-7B374B655420}">
      <dgm:prSet/>
      <dgm:spPr/>
      <dgm:t>
        <a:bodyPr/>
        <a:lstStyle/>
        <a:p>
          <a:endParaRPr lang="en-US"/>
        </a:p>
      </dgm:t>
    </dgm:pt>
    <dgm:pt modelId="{9CA63624-424F-F14B-937B-3380ECBDA600}">
      <dgm:prSet phldrT="[Text]" custT="1"/>
      <dgm:spPr>
        <a:solidFill>
          <a:schemeClr val="accent6"/>
        </a:solidFill>
      </dgm:spPr>
      <dgm:t>
        <a:bodyPr/>
        <a:lstStyle/>
        <a:p>
          <a:r>
            <a:rPr lang="en-US" sz="1600" dirty="0"/>
            <a:t>Contractor</a:t>
          </a:r>
        </a:p>
      </dgm:t>
    </dgm:pt>
    <dgm:pt modelId="{75EB0945-6EF7-F348-8C26-6F44493466DB}" type="parTrans" cxnId="{B9350446-31BF-1049-A70B-D6B60E014ECB}">
      <dgm:prSet/>
      <dgm:spPr/>
      <dgm:t>
        <a:bodyPr/>
        <a:lstStyle/>
        <a:p>
          <a:endParaRPr lang="en-US"/>
        </a:p>
      </dgm:t>
    </dgm:pt>
    <dgm:pt modelId="{EF6EE56D-4673-0745-AE4D-78479F087EF9}" type="sibTrans" cxnId="{B9350446-31BF-1049-A70B-D6B60E014ECB}">
      <dgm:prSet/>
      <dgm:spPr/>
      <dgm:t>
        <a:bodyPr/>
        <a:lstStyle/>
        <a:p>
          <a:endParaRPr lang="en-US"/>
        </a:p>
      </dgm:t>
    </dgm:pt>
    <dgm:pt modelId="{6B217E04-ADC5-4C43-A31E-4783680F4C33}">
      <dgm:prSet phldrT="[Text]" custT="1"/>
      <dgm:spPr>
        <a:solidFill>
          <a:schemeClr val="accent6"/>
        </a:solidFill>
      </dgm:spPr>
      <dgm:t>
        <a:bodyPr/>
        <a:lstStyle/>
        <a:p>
          <a:r>
            <a:rPr lang="en-US" sz="1600" dirty="0"/>
            <a:t>Contract/PO complies with state law</a:t>
          </a:r>
        </a:p>
      </dgm:t>
    </dgm:pt>
    <dgm:pt modelId="{51B421EE-9E50-9346-9C96-D96F8E0E909C}" type="parTrans" cxnId="{5D4AB773-8A05-6341-A927-F6AAFAE9D47E}">
      <dgm:prSet/>
      <dgm:spPr/>
      <dgm:t>
        <a:bodyPr/>
        <a:lstStyle/>
        <a:p>
          <a:endParaRPr lang="en-US"/>
        </a:p>
      </dgm:t>
    </dgm:pt>
    <dgm:pt modelId="{F123960C-E945-8143-ABC1-33695BF9A6F5}" type="sibTrans" cxnId="{5D4AB773-8A05-6341-A927-F6AAFAE9D47E}">
      <dgm:prSet/>
      <dgm:spPr/>
      <dgm:t>
        <a:bodyPr/>
        <a:lstStyle/>
        <a:p>
          <a:endParaRPr lang="en-US"/>
        </a:p>
      </dgm:t>
    </dgm:pt>
    <dgm:pt modelId="{40E94E6D-4D39-3040-885E-B07D5D750C77}">
      <dgm:prSet phldrT="[Text]" custT="1"/>
      <dgm:spPr>
        <a:solidFill>
          <a:schemeClr val="accent2"/>
        </a:solidFill>
      </dgm:spPr>
      <dgm:t>
        <a:bodyPr/>
        <a:lstStyle/>
        <a:p>
          <a:r>
            <a:rPr lang="en-US" sz="1600" dirty="0"/>
            <a:t>Subrecipient monitoring and reporting</a:t>
          </a:r>
        </a:p>
      </dgm:t>
    </dgm:pt>
    <dgm:pt modelId="{AF4B89C5-F630-2142-95BC-094F132D4859}" type="parTrans" cxnId="{B2F97865-88CA-514C-86BD-22C725D78999}">
      <dgm:prSet/>
      <dgm:spPr/>
      <dgm:t>
        <a:bodyPr/>
        <a:lstStyle/>
        <a:p>
          <a:endParaRPr lang="en-US"/>
        </a:p>
      </dgm:t>
    </dgm:pt>
    <dgm:pt modelId="{BEA3C665-B8CD-EE47-9AE2-54C1649C5095}" type="sibTrans" cxnId="{B2F97865-88CA-514C-86BD-22C725D78999}">
      <dgm:prSet/>
      <dgm:spPr/>
      <dgm:t>
        <a:bodyPr/>
        <a:lstStyle/>
        <a:p>
          <a:endParaRPr lang="en-US"/>
        </a:p>
      </dgm:t>
    </dgm:pt>
    <dgm:pt modelId="{403A4AF6-A4C7-B643-84C7-5146F5943BD4}">
      <dgm:prSet phldrT="[Text]" custT="1"/>
      <dgm:spPr>
        <a:solidFill>
          <a:schemeClr val="accent2"/>
        </a:solidFill>
      </dgm:spPr>
      <dgm:t>
        <a:bodyPr/>
        <a:lstStyle/>
        <a:p>
          <a:r>
            <a:rPr lang="en-US" sz="1600" dirty="0"/>
            <a:t>Subaward complies with state law requirements</a:t>
          </a:r>
        </a:p>
      </dgm:t>
    </dgm:pt>
    <dgm:pt modelId="{563333E5-B2D9-2547-B422-B509EF2DEE27}" type="parTrans" cxnId="{400471D1-90CE-2545-9575-6D5976938596}">
      <dgm:prSet/>
      <dgm:spPr/>
      <dgm:t>
        <a:bodyPr/>
        <a:lstStyle/>
        <a:p>
          <a:endParaRPr lang="en-US"/>
        </a:p>
      </dgm:t>
    </dgm:pt>
    <dgm:pt modelId="{2413FC3F-E62A-C541-A5D9-DB4BDA334DE7}" type="sibTrans" cxnId="{400471D1-90CE-2545-9575-6D5976938596}">
      <dgm:prSet/>
      <dgm:spPr/>
      <dgm:t>
        <a:bodyPr/>
        <a:lstStyle/>
        <a:p>
          <a:endParaRPr lang="en-US"/>
        </a:p>
      </dgm:t>
    </dgm:pt>
    <dgm:pt modelId="{E4340D83-0B05-D34B-B031-4D7A7080263A}">
      <dgm:prSet phldrT="[Text]" custT="1"/>
      <dgm:spPr>
        <a:solidFill>
          <a:schemeClr val="accent6"/>
        </a:solidFill>
      </dgm:spPr>
      <dgm:t>
        <a:bodyPr/>
        <a:lstStyle/>
        <a:p>
          <a:r>
            <a:rPr lang="en-US" sz="1600" dirty="0"/>
            <a:t>Follow state and UG procurement processes</a:t>
          </a:r>
        </a:p>
      </dgm:t>
    </dgm:pt>
    <dgm:pt modelId="{8E368124-9F14-3C44-B1C5-739201616E8C}" type="parTrans" cxnId="{E2B7C1D9-1ECF-B34D-9000-713E78EC1835}">
      <dgm:prSet/>
      <dgm:spPr/>
      <dgm:t>
        <a:bodyPr/>
        <a:lstStyle/>
        <a:p>
          <a:endParaRPr lang="en-US"/>
        </a:p>
      </dgm:t>
    </dgm:pt>
    <dgm:pt modelId="{C7FB5F1B-DFDB-B94A-AA16-3456B4C3BEBE}" type="sibTrans" cxnId="{E2B7C1D9-1ECF-B34D-9000-713E78EC1835}">
      <dgm:prSet/>
      <dgm:spPr/>
      <dgm:t>
        <a:bodyPr/>
        <a:lstStyle/>
        <a:p>
          <a:endParaRPr lang="en-US"/>
        </a:p>
      </dgm:t>
    </dgm:pt>
    <dgm:pt modelId="{4464178B-10FF-DA48-9E12-9ADAEA19F70E}">
      <dgm:prSet phldrT="[Text]" custT="1"/>
      <dgm:spPr>
        <a:solidFill>
          <a:schemeClr val="accent6"/>
        </a:solidFill>
      </dgm:spPr>
      <dgm:t>
        <a:bodyPr/>
        <a:lstStyle/>
        <a:p>
          <a:r>
            <a:rPr lang="en-US" sz="1600" dirty="0"/>
            <a:t>Performance accounting under state law</a:t>
          </a:r>
        </a:p>
      </dgm:t>
    </dgm:pt>
    <dgm:pt modelId="{57EF997D-6F4C-9E42-9D1D-3A19FDA2BD8A}" type="parTrans" cxnId="{54020968-C46B-2A4C-BD84-15BD5695FABE}">
      <dgm:prSet/>
      <dgm:spPr/>
      <dgm:t>
        <a:bodyPr/>
        <a:lstStyle/>
        <a:p>
          <a:endParaRPr lang="en-US"/>
        </a:p>
      </dgm:t>
    </dgm:pt>
    <dgm:pt modelId="{E39458BC-128F-DB4A-8EB9-23105061E137}" type="sibTrans" cxnId="{54020968-C46B-2A4C-BD84-15BD5695FABE}">
      <dgm:prSet/>
      <dgm:spPr/>
      <dgm:t>
        <a:bodyPr/>
        <a:lstStyle/>
        <a:p>
          <a:endParaRPr lang="en-US"/>
        </a:p>
      </dgm:t>
    </dgm:pt>
    <dgm:pt modelId="{48CF8D8B-14C9-E84F-8922-F0AF124F646B}" type="pres">
      <dgm:prSet presAssocID="{B31ED3B9-8807-0F4C-BFA7-E021BA875BE9}" presName="mainComposite" presStyleCnt="0">
        <dgm:presLayoutVars>
          <dgm:chPref val="1"/>
          <dgm:dir/>
          <dgm:animOne val="branch"/>
          <dgm:animLvl val="lvl"/>
          <dgm:resizeHandles val="exact"/>
        </dgm:presLayoutVars>
      </dgm:prSet>
      <dgm:spPr/>
    </dgm:pt>
    <dgm:pt modelId="{EC09C764-647F-C143-A27C-15E1984C984F}" type="pres">
      <dgm:prSet presAssocID="{B31ED3B9-8807-0F4C-BFA7-E021BA875BE9}" presName="hierFlow" presStyleCnt="0"/>
      <dgm:spPr/>
    </dgm:pt>
    <dgm:pt modelId="{E4E4C90F-3CD7-FF40-AEE6-C5F7C173E602}" type="pres">
      <dgm:prSet presAssocID="{B31ED3B9-8807-0F4C-BFA7-E021BA875BE9}" presName="hierChild1" presStyleCnt="0">
        <dgm:presLayoutVars>
          <dgm:chPref val="1"/>
          <dgm:animOne val="branch"/>
          <dgm:animLvl val="lvl"/>
        </dgm:presLayoutVars>
      </dgm:prSet>
      <dgm:spPr/>
    </dgm:pt>
    <dgm:pt modelId="{E7D43B13-DB42-AE4E-A4DB-EF9B36098DEF}" type="pres">
      <dgm:prSet presAssocID="{FA3D9DEF-2520-F041-9787-055CBD881599}" presName="Name14" presStyleCnt="0"/>
      <dgm:spPr/>
    </dgm:pt>
    <dgm:pt modelId="{967B4CC1-EDDE-2647-AB32-D14562D79CC7}" type="pres">
      <dgm:prSet presAssocID="{FA3D9DEF-2520-F041-9787-055CBD881599}" presName="level1Shape" presStyleLbl="node0" presStyleIdx="0" presStyleCnt="1">
        <dgm:presLayoutVars>
          <dgm:chPref val="3"/>
        </dgm:presLayoutVars>
      </dgm:prSet>
      <dgm:spPr/>
    </dgm:pt>
    <dgm:pt modelId="{D3EC97EE-3B33-8541-9F64-B88E14FDC717}" type="pres">
      <dgm:prSet presAssocID="{FA3D9DEF-2520-F041-9787-055CBD881599}" presName="hierChild2" presStyleCnt="0"/>
      <dgm:spPr/>
    </dgm:pt>
    <dgm:pt modelId="{D9D74704-FBBD-4347-9F22-0C9F9D6491C6}" type="pres">
      <dgm:prSet presAssocID="{ECF77EEE-D65D-074E-A5A9-2227D746C35A}" presName="Name19" presStyleLbl="parChTrans1D2" presStyleIdx="0" presStyleCnt="2"/>
      <dgm:spPr/>
    </dgm:pt>
    <dgm:pt modelId="{9C4C05AE-1C72-D848-A55D-FA8C3A9C2E4D}" type="pres">
      <dgm:prSet presAssocID="{1134260F-FD79-9E4A-AABF-84640269CF55}" presName="Name21" presStyleCnt="0"/>
      <dgm:spPr/>
    </dgm:pt>
    <dgm:pt modelId="{66C18BD7-D42D-884B-94C6-73CA64D37FCC}" type="pres">
      <dgm:prSet presAssocID="{1134260F-FD79-9E4A-AABF-84640269CF55}" presName="level2Shape" presStyleLbl="node2" presStyleIdx="0" presStyleCnt="2"/>
      <dgm:spPr/>
    </dgm:pt>
    <dgm:pt modelId="{C5D03E6A-4854-BA48-9F78-EAA1C9B7AFE9}" type="pres">
      <dgm:prSet presAssocID="{1134260F-FD79-9E4A-AABF-84640269CF55}" presName="hierChild3" presStyleCnt="0"/>
      <dgm:spPr/>
    </dgm:pt>
    <dgm:pt modelId="{676FBC62-A69A-5E4B-A910-8EEA4863AD7E}" type="pres">
      <dgm:prSet presAssocID="{F3642224-54DF-0847-A0E9-8E726812691A}" presName="Name19" presStyleLbl="parChTrans1D3" presStyleIdx="0" presStyleCnt="7"/>
      <dgm:spPr/>
    </dgm:pt>
    <dgm:pt modelId="{44EFDBDD-A46E-034E-9DDF-8795B7E90375}" type="pres">
      <dgm:prSet presAssocID="{CE9C131B-E399-674B-95DA-2D413ED47F8F}" presName="Name21" presStyleCnt="0"/>
      <dgm:spPr/>
    </dgm:pt>
    <dgm:pt modelId="{E9A44C85-F7ED-1146-AEEA-17341157AD55}" type="pres">
      <dgm:prSet presAssocID="{CE9C131B-E399-674B-95DA-2D413ED47F8F}" presName="level2Shape" presStyleLbl="node3" presStyleIdx="0" presStyleCnt="7"/>
      <dgm:spPr/>
    </dgm:pt>
    <dgm:pt modelId="{3EFED42A-0155-7741-BA93-E9D4925166E3}" type="pres">
      <dgm:prSet presAssocID="{CE9C131B-E399-674B-95DA-2D413ED47F8F}" presName="hierChild3" presStyleCnt="0"/>
      <dgm:spPr/>
    </dgm:pt>
    <dgm:pt modelId="{033B989E-94E5-F74B-805E-4725A11EF56A}" type="pres">
      <dgm:prSet presAssocID="{C9FAE77A-E39B-7343-9E0F-E1B737F75BC1}" presName="Name19" presStyleLbl="parChTrans1D3" presStyleIdx="1" presStyleCnt="7"/>
      <dgm:spPr/>
    </dgm:pt>
    <dgm:pt modelId="{5EE7A89D-9EFF-3542-AD70-900AD3886336}" type="pres">
      <dgm:prSet presAssocID="{857A1686-AD22-7E41-B7E6-BEFC47BAD2BD}" presName="Name21" presStyleCnt="0"/>
      <dgm:spPr/>
    </dgm:pt>
    <dgm:pt modelId="{6673751F-EDC8-1840-B98B-0F404DE3C5F4}" type="pres">
      <dgm:prSet presAssocID="{857A1686-AD22-7E41-B7E6-BEFC47BAD2BD}" presName="level2Shape" presStyleLbl="node3" presStyleIdx="1" presStyleCnt="7"/>
      <dgm:spPr/>
    </dgm:pt>
    <dgm:pt modelId="{83811786-53BB-E941-82C2-122CFF31E6BD}" type="pres">
      <dgm:prSet presAssocID="{857A1686-AD22-7E41-B7E6-BEFC47BAD2BD}" presName="hierChild3" presStyleCnt="0"/>
      <dgm:spPr/>
    </dgm:pt>
    <dgm:pt modelId="{8F24B2C0-28F7-EF4C-987C-7E463F630043}" type="pres">
      <dgm:prSet presAssocID="{563333E5-B2D9-2547-B422-B509EF2DEE27}" presName="Name19" presStyleLbl="parChTrans1D3" presStyleIdx="2" presStyleCnt="7"/>
      <dgm:spPr/>
    </dgm:pt>
    <dgm:pt modelId="{0CB75548-B4DD-EE41-B1D2-54750B69DE3B}" type="pres">
      <dgm:prSet presAssocID="{403A4AF6-A4C7-B643-84C7-5146F5943BD4}" presName="Name21" presStyleCnt="0"/>
      <dgm:spPr/>
    </dgm:pt>
    <dgm:pt modelId="{0532F6B1-F4AA-9A40-9689-14854C2EEBBF}" type="pres">
      <dgm:prSet presAssocID="{403A4AF6-A4C7-B643-84C7-5146F5943BD4}" presName="level2Shape" presStyleLbl="node3" presStyleIdx="2" presStyleCnt="7"/>
      <dgm:spPr/>
    </dgm:pt>
    <dgm:pt modelId="{78F1B8EB-DEF5-804A-B6AD-0B813F2DD90C}" type="pres">
      <dgm:prSet presAssocID="{403A4AF6-A4C7-B643-84C7-5146F5943BD4}" presName="hierChild3" presStyleCnt="0"/>
      <dgm:spPr/>
    </dgm:pt>
    <dgm:pt modelId="{87EBF061-A1E3-7C47-ADCE-797321739125}" type="pres">
      <dgm:prSet presAssocID="{AF4B89C5-F630-2142-95BC-094F132D4859}" presName="Name19" presStyleLbl="parChTrans1D3" presStyleIdx="3" presStyleCnt="7"/>
      <dgm:spPr/>
    </dgm:pt>
    <dgm:pt modelId="{45C22115-20DD-A345-B5F1-A840D9930DDB}" type="pres">
      <dgm:prSet presAssocID="{40E94E6D-4D39-3040-885E-B07D5D750C77}" presName="Name21" presStyleCnt="0"/>
      <dgm:spPr/>
    </dgm:pt>
    <dgm:pt modelId="{3AF15553-5C7F-2C43-ABB0-1C0FE3A1261E}" type="pres">
      <dgm:prSet presAssocID="{40E94E6D-4D39-3040-885E-B07D5D750C77}" presName="level2Shape" presStyleLbl="node3" presStyleIdx="3" presStyleCnt="7"/>
      <dgm:spPr/>
    </dgm:pt>
    <dgm:pt modelId="{C4EAFC42-B022-194C-9E80-706E98F2ADF9}" type="pres">
      <dgm:prSet presAssocID="{40E94E6D-4D39-3040-885E-B07D5D750C77}" presName="hierChild3" presStyleCnt="0"/>
      <dgm:spPr/>
    </dgm:pt>
    <dgm:pt modelId="{0F8238A4-BDAE-E442-898B-ECBB45B7EFD7}" type="pres">
      <dgm:prSet presAssocID="{75EB0945-6EF7-F348-8C26-6F44493466DB}" presName="Name19" presStyleLbl="parChTrans1D2" presStyleIdx="1" presStyleCnt="2"/>
      <dgm:spPr/>
    </dgm:pt>
    <dgm:pt modelId="{C15B412B-7194-3B41-84B4-DED4C7472F96}" type="pres">
      <dgm:prSet presAssocID="{9CA63624-424F-F14B-937B-3380ECBDA600}" presName="Name21" presStyleCnt="0"/>
      <dgm:spPr/>
    </dgm:pt>
    <dgm:pt modelId="{30CD8B8C-81D0-8249-B03C-9A452359841A}" type="pres">
      <dgm:prSet presAssocID="{9CA63624-424F-F14B-937B-3380ECBDA600}" presName="level2Shape" presStyleLbl="node2" presStyleIdx="1" presStyleCnt="2"/>
      <dgm:spPr/>
    </dgm:pt>
    <dgm:pt modelId="{0D93616E-A418-7A4D-9DD6-1BE14358BA4F}" type="pres">
      <dgm:prSet presAssocID="{9CA63624-424F-F14B-937B-3380ECBDA600}" presName="hierChild3" presStyleCnt="0"/>
      <dgm:spPr/>
    </dgm:pt>
    <dgm:pt modelId="{F51F5B63-DC58-0D4B-B234-A68FD66E7392}" type="pres">
      <dgm:prSet presAssocID="{8E368124-9F14-3C44-B1C5-739201616E8C}" presName="Name19" presStyleLbl="parChTrans1D3" presStyleIdx="4" presStyleCnt="7"/>
      <dgm:spPr/>
    </dgm:pt>
    <dgm:pt modelId="{4C8529B1-274D-E04B-BC24-0A5EFE29E5AD}" type="pres">
      <dgm:prSet presAssocID="{E4340D83-0B05-D34B-B031-4D7A7080263A}" presName="Name21" presStyleCnt="0"/>
      <dgm:spPr/>
    </dgm:pt>
    <dgm:pt modelId="{D75FD772-C7E7-6349-B0F5-8ECD6897F6ED}" type="pres">
      <dgm:prSet presAssocID="{E4340D83-0B05-D34B-B031-4D7A7080263A}" presName="level2Shape" presStyleLbl="node3" presStyleIdx="4" presStyleCnt="7"/>
      <dgm:spPr/>
    </dgm:pt>
    <dgm:pt modelId="{8E3AB9E9-153B-1543-BA86-FD10C8EC9253}" type="pres">
      <dgm:prSet presAssocID="{E4340D83-0B05-D34B-B031-4D7A7080263A}" presName="hierChild3" presStyleCnt="0"/>
      <dgm:spPr/>
    </dgm:pt>
    <dgm:pt modelId="{DF476794-0A72-C845-90A7-57053ADEE062}" type="pres">
      <dgm:prSet presAssocID="{51B421EE-9E50-9346-9C96-D96F8E0E909C}" presName="Name19" presStyleLbl="parChTrans1D3" presStyleIdx="5" presStyleCnt="7"/>
      <dgm:spPr/>
    </dgm:pt>
    <dgm:pt modelId="{CD5BC10B-1134-684C-A0F9-87E2A15F13BB}" type="pres">
      <dgm:prSet presAssocID="{6B217E04-ADC5-4C43-A31E-4783680F4C33}" presName="Name21" presStyleCnt="0"/>
      <dgm:spPr/>
    </dgm:pt>
    <dgm:pt modelId="{70A5500B-BB75-B64E-87E1-E1431A718131}" type="pres">
      <dgm:prSet presAssocID="{6B217E04-ADC5-4C43-A31E-4783680F4C33}" presName="level2Shape" presStyleLbl="node3" presStyleIdx="5" presStyleCnt="7"/>
      <dgm:spPr/>
    </dgm:pt>
    <dgm:pt modelId="{4FA79EB8-7A8C-DA41-A4B4-2DA723F914D7}" type="pres">
      <dgm:prSet presAssocID="{6B217E04-ADC5-4C43-A31E-4783680F4C33}" presName="hierChild3" presStyleCnt="0"/>
      <dgm:spPr/>
    </dgm:pt>
    <dgm:pt modelId="{5055FDFF-714C-D241-932C-099342C79E46}" type="pres">
      <dgm:prSet presAssocID="{57EF997D-6F4C-9E42-9D1D-3A19FDA2BD8A}" presName="Name19" presStyleLbl="parChTrans1D3" presStyleIdx="6" presStyleCnt="7"/>
      <dgm:spPr/>
    </dgm:pt>
    <dgm:pt modelId="{B70B8411-650F-C049-BEC6-A4EB14AE01A1}" type="pres">
      <dgm:prSet presAssocID="{4464178B-10FF-DA48-9E12-9ADAEA19F70E}" presName="Name21" presStyleCnt="0"/>
      <dgm:spPr/>
    </dgm:pt>
    <dgm:pt modelId="{A4200A4F-653A-7846-9ED2-256A698F81EA}" type="pres">
      <dgm:prSet presAssocID="{4464178B-10FF-DA48-9E12-9ADAEA19F70E}" presName="level2Shape" presStyleLbl="node3" presStyleIdx="6" presStyleCnt="7"/>
      <dgm:spPr/>
    </dgm:pt>
    <dgm:pt modelId="{9BECE803-85DE-3C4D-A5B5-7EE4765FB52E}" type="pres">
      <dgm:prSet presAssocID="{4464178B-10FF-DA48-9E12-9ADAEA19F70E}" presName="hierChild3" presStyleCnt="0"/>
      <dgm:spPr/>
    </dgm:pt>
    <dgm:pt modelId="{995EBCF0-A4A4-1543-8AD3-3B57869C7D20}" type="pres">
      <dgm:prSet presAssocID="{B31ED3B9-8807-0F4C-BFA7-E021BA875BE9}" presName="bgShapesFlow" presStyleCnt="0"/>
      <dgm:spPr/>
    </dgm:pt>
  </dgm:ptLst>
  <dgm:cxnLst>
    <dgm:cxn modelId="{09086803-AC39-384D-AE28-AB63C8E0A337}" type="presOf" srcId="{857A1686-AD22-7E41-B7E6-BEFC47BAD2BD}" destId="{6673751F-EDC8-1840-B98B-0F404DE3C5F4}" srcOrd="0" destOrd="0" presId="urn:microsoft.com/office/officeart/2005/8/layout/hierarchy6"/>
    <dgm:cxn modelId="{DA17B906-ED96-E944-A311-A4898A62FCE1}" srcId="{1134260F-FD79-9E4A-AABF-84640269CF55}" destId="{CE9C131B-E399-674B-95DA-2D413ED47F8F}" srcOrd="0" destOrd="0" parTransId="{F3642224-54DF-0847-A0E9-8E726812691A}" sibTransId="{8F2D4B37-143F-DE47-8E58-A6AE57D1EF5F}"/>
    <dgm:cxn modelId="{3587C313-C11F-F44F-9801-7B1A77A69C25}" type="presOf" srcId="{563333E5-B2D9-2547-B422-B509EF2DEE27}" destId="{8F24B2C0-28F7-EF4C-987C-7E463F630043}" srcOrd="0" destOrd="0" presId="urn:microsoft.com/office/officeart/2005/8/layout/hierarchy6"/>
    <dgm:cxn modelId="{86411617-734C-244B-8102-5C04666E1BED}" type="presOf" srcId="{57EF997D-6F4C-9E42-9D1D-3A19FDA2BD8A}" destId="{5055FDFF-714C-D241-932C-099342C79E46}" srcOrd="0" destOrd="0" presId="urn:microsoft.com/office/officeart/2005/8/layout/hierarchy6"/>
    <dgm:cxn modelId="{31B62B25-47DD-534D-9A1F-5F7DC11BCB07}" type="presOf" srcId="{C9FAE77A-E39B-7343-9E0F-E1B737F75BC1}" destId="{033B989E-94E5-F74B-805E-4725A11EF56A}" srcOrd="0" destOrd="0" presId="urn:microsoft.com/office/officeart/2005/8/layout/hierarchy6"/>
    <dgm:cxn modelId="{9650742B-3957-154B-8706-E8246FC2BFF0}" type="presOf" srcId="{CE9C131B-E399-674B-95DA-2D413ED47F8F}" destId="{E9A44C85-F7ED-1146-AEEA-17341157AD55}" srcOrd="0" destOrd="0" presId="urn:microsoft.com/office/officeart/2005/8/layout/hierarchy6"/>
    <dgm:cxn modelId="{5355A845-8FC0-BA46-94DD-1881B7266A7B}" type="presOf" srcId="{1134260F-FD79-9E4A-AABF-84640269CF55}" destId="{66C18BD7-D42D-884B-94C6-73CA64D37FCC}" srcOrd="0" destOrd="0" presId="urn:microsoft.com/office/officeart/2005/8/layout/hierarchy6"/>
    <dgm:cxn modelId="{B9350446-31BF-1049-A70B-D6B60E014ECB}" srcId="{FA3D9DEF-2520-F041-9787-055CBD881599}" destId="{9CA63624-424F-F14B-937B-3380ECBDA600}" srcOrd="1" destOrd="0" parTransId="{75EB0945-6EF7-F348-8C26-6F44493466DB}" sibTransId="{EF6EE56D-4673-0745-AE4D-78479F087EF9}"/>
    <dgm:cxn modelId="{320B775E-7476-4B49-8943-F1B94C6DDA3B}" type="presOf" srcId="{403A4AF6-A4C7-B643-84C7-5146F5943BD4}" destId="{0532F6B1-F4AA-9A40-9689-14854C2EEBBF}" srcOrd="0" destOrd="0" presId="urn:microsoft.com/office/officeart/2005/8/layout/hierarchy6"/>
    <dgm:cxn modelId="{FC013D5F-D314-9C45-A8C9-F839E3962BA4}" type="presOf" srcId="{E4340D83-0B05-D34B-B031-4D7A7080263A}" destId="{D75FD772-C7E7-6349-B0F5-8ECD6897F6ED}" srcOrd="0" destOrd="0" presId="urn:microsoft.com/office/officeart/2005/8/layout/hierarchy6"/>
    <dgm:cxn modelId="{A3022E60-2BCA-E547-9410-8D77A2AD923A}" type="presOf" srcId="{40E94E6D-4D39-3040-885E-B07D5D750C77}" destId="{3AF15553-5C7F-2C43-ABB0-1C0FE3A1261E}" srcOrd="0" destOrd="0" presId="urn:microsoft.com/office/officeart/2005/8/layout/hierarchy6"/>
    <dgm:cxn modelId="{B2F97865-88CA-514C-86BD-22C725D78999}" srcId="{1134260F-FD79-9E4A-AABF-84640269CF55}" destId="{40E94E6D-4D39-3040-885E-B07D5D750C77}" srcOrd="3" destOrd="0" parTransId="{AF4B89C5-F630-2142-95BC-094F132D4859}" sibTransId="{BEA3C665-B8CD-EE47-9AE2-54C1649C5095}"/>
    <dgm:cxn modelId="{54020968-C46B-2A4C-BD84-15BD5695FABE}" srcId="{9CA63624-424F-F14B-937B-3380ECBDA600}" destId="{4464178B-10FF-DA48-9E12-9ADAEA19F70E}" srcOrd="2" destOrd="0" parTransId="{57EF997D-6F4C-9E42-9D1D-3A19FDA2BD8A}" sibTransId="{E39458BC-128F-DB4A-8EB9-23105061E137}"/>
    <dgm:cxn modelId="{5D4AB773-8A05-6341-A927-F6AAFAE9D47E}" srcId="{9CA63624-424F-F14B-937B-3380ECBDA600}" destId="{6B217E04-ADC5-4C43-A31E-4783680F4C33}" srcOrd="1" destOrd="0" parTransId="{51B421EE-9E50-9346-9C96-D96F8E0E909C}" sibTransId="{F123960C-E945-8143-ABC1-33695BF9A6F5}"/>
    <dgm:cxn modelId="{9A9C848E-2C68-D048-AD11-F1184B996A68}" type="presOf" srcId="{F3642224-54DF-0847-A0E9-8E726812691A}" destId="{676FBC62-A69A-5E4B-A910-8EEA4863AD7E}" srcOrd="0" destOrd="0" presId="urn:microsoft.com/office/officeart/2005/8/layout/hierarchy6"/>
    <dgm:cxn modelId="{9BFCAE96-D95B-744C-BC91-7B374B655420}" srcId="{1134260F-FD79-9E4A-AABF-84640269CF55}" destId="{857A1686-AD22-7E41-B7E6-BEFC47BAD2BD}" srcOrd="1" destOrd="0" parTransId="{C9FAE77A-E39B-7343-9E0F-E1B737F75BC1}" sibTransId="{4F010B0A-93A7-4A4C-BF41-1AD9C70A213F}"/>
    <dgm:cxn modelId="{550CF59A-25C2-9C49-9043-0FE24F537B57}" type="presOf" srcId="{9CA63624-424F-F14B-937B-3380ECBDA600}" destId="{30CD8B8C-81D0-8249-B03C-9A452359841A}" srcOrd="0" destOrd="0" presId="urn:microsoft.com/office/officeart/2005/8/layout/hierarchy6"/>
    <dgm:cxn modelId="{E32FE9A6-5B73-DD46-AFD8-5A289820869E}" type="presOf" srcId="{51B421EE-9E50-9346-9C96-D96F8E0E909C}" destId="{DF476794-0A72-C845-90A7-57053ADEE062}" srcOrd="0" destOrd="0" presId="urn:microsoft.com/office/officeart/2005/8/layout/hierarchy6"/>
    <dgm:cxn modelId="{13409BAA-F9A1-C640-BFB9-E96CFC0ABE90}" type="presOf" srcId="{AF4B89C5-F630-2142-95BC-094F132D4859}" destId="{87EBF061-A1E3-7C47-ADCE-797321739125}" srcOrd="0" destOrd="0" presId="urn:microsoft.com/office/officeart/2005/8/layout/hierarchy6"/>
    <dgm:cxn modelId="{9DE832BB-1E19-3E4B-97BE-0CF882CE78F7}" type="presOf" srcId="{B31ED3B9-8807-0F4C-BFA7-E021BA875BE9}" destId="{48CF8D8B-14C9-E84F-8922-F0AF124F646B}" srcOrd="0" destOrd="0" presId="urn:microsoft.com/office/officeart/2005/8/layout/hierarchy6"/>
    <dgm:cxn modelId="{5500BCBB-1F41-7144-8C7C-54A2E5EE05B0}" type="presOf" srcId="{75EB0945-6EF7-F348-8C26-6F44493466DB}" destId="{0F8238A4-BDAE-E442-898B-ECBB45B7EFD7}" srcOrd="0" destOrd="0" presId="urn:microsoft.com/office/officeart/2005/8/layout/hierarchy6"/>
    <dgm:cxn modelId="{D341C2C9-B473-0B4F-BC63-932ED67075DA}" type="presOf" srcId="{4464178B-10FF-DA48-9E12-9ADAEA19F70E}" destId="{A4200A4F-653A-7846-9ED2-256A698F81EA}" srcOrd="0" destOrd="0" presId="urn:microsoft.com/office/officeart/2005/8/layout/hierarchy6"/>
    <dgm:cxn modelId="{9637AED0-8C9A-6146-A0F1-9FE606B8929C}" type="presOf" srcId="{6B217E04-ADC5-4C43-A31E-4783680F4C33}" destId="{70A5500B-BB75-B64E-87E1-E1431A718131}" srcOrd="0" destOrd="0" presId="urn:microsoft.com/office/officeart/2005/8/layout/hierarchy6"/>
    <dgm:cxn modelId="{400471D1-90CE-2545-9575-6D5976938596}" srcId="{1134260F-FD79-9E4A-AABF-84640269CF55}" destId="{403A4AF6-A4C7-B643-84C7-5146F5943BD4}" srcOrd="2" destOrd="0" parTransId="{563333E5-B2D9-2547-B422-B509EF2DEE27}" sibTransId="{2413FC3F-E62A-C541-A5D9-DB4BDA334DE7}"/>
    <dgm:cxn modelId="{EA8A8ED6-A2FD-B54B-A14D-F18667E6976C}" type="presOf" srcId="{FA3D9DEF-2520-F041-9787-055CBD881599}" destId="{967B4CC1-EDDE-2647-AB32-D14562D79CC7}" srcOrd="0" destOrd="0" presId="urn:microsoft.com/office/officeart/2005/8/layout/hierarchy6"/>
    <dgm:cxn modelId="{E2B7C1D9-1ECF-B34D-9000-713E78EC1835}" srcId="{9CA63624-424F-F14B-937B-3380ECBDA600}" destId="{E4340D83-0B05-D34B-B031-4D7A7080263A}" srcOrd="0" destOrd="0" parTransId="{8E368124-9F14-3C44-B1C5-739201616E8C}" sibTransId="{C7FB5F1B-DFDB-B94A-AA16-3456B4C3BEBE}"/>
    <dgm:cxn modelId="{D569E6DC-F192-5A45-B702-BF218A4C2B8E}" srcId="{B31ED3B9-8807-0F4C-BFA7-E021BA875BE9}" destId="{FA3D9DEF-2520-F041-9787-055CBD881599}" srcOrd="0" destOrd="0" parTransId="{BEFEAF7F-DBE4-A744-AB7E-C435C21256E9}" sibTransId="{E7E90E51-A21B-2942-AE61-0597C08385EA}"/>
    <dgm:cxn modelId="{6162CCE0-D7FE-FD40-8082-196E598988CD}" srcId="{FA3D9DEF-2520-F041-9787-055CBD881599}" destId="{1134260F-FD79-9E4A-AABF-84640269CF55}" srcOrd="0" destOrd="0" parTransId="{ECF77EEE-D65D-074E-A5A9-2227D746C35A}" sibTransId="{F865CF71-5B86-E444-8D53-C4CB83EAC070}"/>
    <dgm:cxn modelId="{CB4B75E4-8618-9640-8420-CB0784EFAEA5}" type="presOf" srcId="{8E368124-9F14-3C44-B1C5-739201616E8C}" destId="{F51F5B63-DC58-0D4B-B234-A68FD66E7392}" srcOrd="0" destOrd="0" presId="urn:microsoft.com/office/officeart/2005/8/layout/hierarchy6"/>
    <dgm:cxn modelId="{796103FE-19ED-A24F-97D5-EE2B73C35DCB}" type="presOf" srcId="{ECF77EEE-D65D-074E-A5A9-2227D746C35A}" destId="{D9D74704-FBBD-4347-9F22-0C9F9D6491C6}" srcOrd="0" destOrd="0" presId="urn:microsoft.com/office/officeart/2005/8/layout/hierarchy6"/>
    <dgm:cxn modelId="{07F88BC5-5491-084D-A54C-E7BD5D7D1B78}" type="presParOf" srcId="{48CF8D8B-14C9-E84F-8922-F0AF124F646B}" destId="{EC09C764-647F-C143-A27C-15E1984C984F}" srcOrd="0" destOrd="0" presId="urn:microsoft.com/office/officeart/2005/8/layout/hierarchy6"/>
    <dgm:cxn modelId="{FE284303-E77D-9B4D-BCE8-57E3B95186AA}" type="presParOf" srcId="{EC09C764-647F-C143-A27C-15E1984C984F}" destId="{E4E4C90F-3CD7-FF40-AEE6-C5F7C173E602}" srcOrd="0" destOrd="0" presId="urn:microsoft.com/office/officeart/2005/8/layout/hierarchy6"/>
    <dgm:cxn modelId="{58D39D24-AED4-4D42-BE8B-C9C2067E8AAC}" type="presParOf" srcId="{E4E4C90F-3CD7-FF40-AEE6-C5F7C173E602}" destId="{E7D43B13-DB42-AE4E-A4DB-EF9B36098DEF}" srcOrd="0" destOrd="0" presId="urn:microsoft.com/office/officeart/2005/8/layout/hierarchy6"/>
    <dgm:cxn modelId="{55732839-95D6-3F41-8F60-C4B34DFA87D7}" type="presParOf" srcId="{E7D43B13-DB42-AE4E-A4DB-EF9B36098DEF}" destId="{967B4CC1-EDDE-2647-AB32-D14562D79CC7}" srcOrd="0" destOrd="0" presId="urn:microsoft.com/office/officeart/2005/8/layout/hierarchy6"/>
    <dgm:cxn modelId="{F5F28EFE-6960-244F-88AF-360E0895CE90}" type="presParOf" srcId="{E7D43B13-DB42-AE4E-A4DB-EF9B36098DEF}" destId="{D3EC97EE-3B33-8541-9F64-B88E14FDC717}" srcOrd="1" destOrd="0" presId="urn:microsoft.com/office/officeart/2005/8/layout/hierarchy6"/>
    <dgm:cxn modelId="{CE6591D0-9963-AE41-B63C-D11A51721E36}" type="presParOf" srcId="{D3EC97EE-3B33-8541-9F64-B88E14FDC717}" destId="{D9D74704-FBBD-4347-9F22-0C9F9D6491C6}" srcOrd="0" destOrd="0" presId="urn:microsoft.com/office/officeart/2005/8/layout/hierarchy6"/>
    <dgm:cxn modelId="{17F349C3-C9BD-864B-9AF6-0B944D4BA247}" type="presParOf" srcId="{D3EC97EE-3B33-8541-9F64-B88E14FDC717}" destId="{9C4C05AE-1C72-D848-A55D-FA8C3A9C2E4D}" srcOrd="1" destOrd="0" presId="urn:microsoft.com/office/officeart/2005/8/layout/hierarchy6"/>
    <dgm:cxn modelId="{10A70109-CDD9-0341-9CFC-5E12D9FB7385}" type="presParOf" srcId="{9C4C05AE-1C72-D848-A55D-FA8C3A9C2E4D}" destId="{66C18BD7-D42D-884B-94C6-73CA64D37FCC}" srcOrd="0" destOrd="0" presId="urn:microsoft.com/office/officeart/2005/8/layout/hierarchy6"/>
    <dgm:cxn modelId="{8BCD19C4-E4F6-0F42-8F61-78030866529B}" type="presParOf" srcId="{9C4C05AE-1C72-D848-A55D-FA8C3A9C2E4D}" destId="{C5D03E6A-4854-BA48-9F78-EAA1C9B7AFE9}" srcOrd="1" destOrd="0" presId="urn:microsoft.com/office/officeart/2005/8/layout/hierarchy6"/>
    <dgm:cxn modelId="{F55C645D-A705-6343-A257-4A3BA163DBCD}" type="presParOf" srcId="{C5D03E6A-4854-BA48-9F78-EAA1C9B7AFE9}" destId="{676FBC62-A69A-5E4B-A910-8EEA4863AD7E}" srcOrd="0" destOrd="0" presId="urn:microsoft.com/office/officeart/2005/8/layout/hierarchy6"/>
    <dgm:cxn modelId="{829EE15D-2E8C-A949-ACDB-A4EF720CF999}" type="presParOf" srcId="{C5D03E6A-4854-BA48-9F78-EAA1C9B7AFE9}" destId="{44EFDBDD-A46E-034E-9DDF-8795B7E90375}" srcOrd="1" destOrd="0" presId="urn:microsoft.com/office/officeart/2005/8/layout/hierarchy6"/>
    <dgm:cxn modelId="{0E3FA7DC-216C-7B4E-A3EC-C2357E063499}" type="presParOf" srcId="{44EFDBDD-A46E-034E-9DDF-8795B7E90375}" destId="{E9A44C85-F7ED-1146-AEEA-17341157AD55}" srcOrd="0" destOrd="0" presId="urn:microsoft.com/office/officeart/2005/8/layout/hierarchy6"/>
    <dgm:cxn modelId="{A7314151-BC10-2A4A-8529-8BA77BBD7EEC}" type="presParOf" srcId="{44EFDBDD-A46E-034E-9DDF-8795B7E90375}" destId="{3EFED42A-0155-7741-BA93-E9D4925166E3}" srcOrd="1" destOrd="0" presId="urn:microsoft.com/office/officeart/2005/8/layout/hierarchy6"/>
    <dgm:cxn modelId="{B03B53B5-E6C4-9D47-A045-77E01B9AEE89}" type="presParOf" srcId="{C5D03E6A-4854-BA48-9F78-EAA1C9B7AFE9}" destId="{033B989E-94E5-F74B-805E-4725A11EF56A}" srcOrd="2" destOrd="0" presId="urn:microsoft.com/office/officeart/2005/8/layout/hierarchy6"/>
    <dgm:cxn modelId="{3DFC489E-8BC4-A440-BD9F-DBF00A42226A}" type="presParOf" srcId="{C5D03E6A-4854-BA48-9F78-EAA1C9B7AFE9}" destId="{5EE7A89D-9EFF-3542-AD70-900AD3886336}" srcOrd="3" destOrd="0" presId="urn:microsoft.com/office/officeart/2005/8/layout/hierarchy6"/>
    <dgm:cxn modelId="{36E6490B-E818-3A4D-BD6D-403E080A0D36}" type="presParOf" srcId="{5EE7A89D-9EFF-3542-AD70-900AD3886336}" destId="{6673751F-EDC8-1840-B98B-0F404DE3C5F4}" srcOrd="0" destOrd="0" presId="urn:microsoft.com/office/officeart/2005/8/layout/hierarchy6"/>
    <dgm:cxn modelId="{1CC061A2-74F4-334A-A23C-56381C9CF623}" type="presParOf" srcId="{5EE7A89D-9EFF-3542-AD70-900AD3886336}" destId="{83811786-53BB-E941-82C2-122CFF31E6BD}" srcOrd="1" destOrd="0" presId="urn:microsoft.com/office/officeart/2005/8/layout/hierarchy6"/>
    <dgm:cxn modelId="{8838B88E-B850-B247-B797-8D61AACE9CA8}" type="presParOf" srcId="{C5D03E6A-4854-BA48-9F78-EAA1C9B7AFE9}" destId="{8F24B2C0-28F7-EF4C-987C-7E463F630043}" srcOrd="4" destOrd="0" presId="urn:microsoft.com/office/officeart/2005/8/layout/hierarchy6"/>
    <dgm:cxn modelId="{3F782567-7B39-7843-8026-E507B09DB60F}" type="presParOf" srcId="{C5D03E6A-4854-BA48-9F78-EAA1C9B7AFE9}" destId="{0CB75548-B4DD-EE41-B1D2-54750B69DE3B}" srcOrd="5" destOrd="0" presId="urn:microsoft.com/office/officeart/2005/8/layout/hierarchy6"/>
    <dgm:cxn modelId="{5046F078-8D99-8641-A947-F6ECF3827545}" type="presParOf" srcId="{0CB75548-B4DD-EE41-B1D2-54750B69DE3B}" destId="{0532F6B1-F4AA-9A40-9689-14854C2EEBBF}" srcOrd="0" destOrd="0" presId="urn:microsoft.com/office/officeart/2005/8/layout/hierarchy6"/>
    <dgm:cxn modelId="{A286F010-425E-A64B-AD7D-634F50BAD2F3}" type="presParOf" srcId="{0CB75548-B4DD-EE41-B1D2-54750B69DE3B}" destId="{78F1B8EB-DEF5-804A-B6AD-0B813F2DD90C}" srcOrd="1" destOrd="0" presId="urn:microsoft.com/office/officeart/2005/8/layout/hierarchy6"/>
    <dgm:cxn modelId="{42A113B8-57A2-6844-B94D-183BF44C68CC}" type="presParOf" srcId="{C5D03E6A-4854-BA48-9F78-EAA1C9B7AFE9}" destId="{87EBF061-A1E3-7C47-ADCE-797321739125}" srcOrd="6" destOrd="0" presId="urn:microsoft.com/office/officeart/2005/8/layout/hierarchy6"/>
    <dgm:cxn modelId="{475D621D-E3E9-414E-808E-950D42D0C7D5}" type="presParOf" srcId="{C5D03E6A-4854-BA48-9F78-EAA1C9B7AFE9}" destId="{45C22115-20DD-A345-B5F1-A840D9930DDB}" srcOrd="7" destOrd="0" presId="urn:microsoft.com/office/officeart/2005/8/layout/hierarchy6"/>
    <dgm:cxn modelId="{6995B242-3D39-C549-B0F7-80FA6CE4D8B1}" type="presParOf" srcId="{45C22115-20DD-A345-B5F1-A840D9930DDB}" destId="{3AF15553-5C7F-2C43-ABB0-1C0FE3A1261E}" srcOrd="0" destOrd="0" presId="urn:microsoft.com/office/officeart/2005/8/layout/hierarchy6"/>
    <dgm:cxn modelId="{7E3D59B0-028F-9A4E-9A8E-1B1DA4A77A46}" type="presParOf" srcId="{45C22115-20DD-A345-B5F1-A840D9930DDB}" destId="{C4EAFC42-B022-194C-9E80-706E98F2ADF9}" srcOrd="1" destOrd="0" presId="urn:microsoft.com/office/officeart/2005/8/layout/hierarchy6"/>
    <dgm:cxn modelId="{E189DED4-461D-E743-950B-0727D186BDF5}" type="presParOf" srcId="{D3EC97EE-3B33-8541-9F64-B88E14FDC717}" destId="{0F8238A4-BDAE-E442-898B-ECBB45B7EFD7}" srcOrd="2" destOrd="0" presId="urn:microsoft.com/office/officeart/2005/8/layout/hierarchy6"/>
    <dgm:cxn modelId="{7E5427C6-CF42-BA4C-9E52-B7067A92DD71}" type="presParOf" srcId="{D3EC97EE-3B33-8541-9F64-B88E14FDC717}" destId="{C15B412B-7194-3B41-84B4-DED4C7472F96}" srcOrd="3" destOrd="0" presId="urn:microsoft.com/office/officeart/2005/8/layout/hierarchy6"/>
    <dgm:cxn modelId="{54BFEE48-90A2-DB42-9457-79AFECC0C37C}" type="presParOf" srcId="{C15B412B-7194-3B41-84B4-DED4C7472F96}" destId="{30CD8B8C-81D0-8249-B03C-9A452359841A}" srcOrd="0" destOrd="0" presId="urn:microsoft.com/office/officeart/2005/8/layout/hierarchy6"/>
    <dgm:cxn modelId="{DC3A1429-1393-8F49-9830-BBB2A961C0FF}" type="presParOf" srcId="{C15B412B-7194-3B41-84B4-DED4C7472F96}" destId="{0D93616E-A418-7A4D-9DD6-1BE14358BA4F}" srcOrd="1" destOrd="0" presId="urn:microsoft.com/office/officeart/2005/8/layout/hierarchy6"/>
    <dgm:cxn modelId="{17D01347-35CD-F149-851C-DAAF4158A719}" type="presParOf" srcId="{0D93616E-A418-7A4D-9DD6-1BE14358BA4F}" destId="{F51F5B63-DC58-0D4B-B234-A68FD66E7392}" srcOrd="0" destOrd="0" presId="urn:microsoft.com/office/officeart/2005/8/layout/hierarchy6"/>
    <dgm:cxn modelId="{AB5E861A-8193-0142-9E59-DE3471F3514B}" type="presParOf" srcId="{0D93616E-A418-7A4D-9DD6-1BE14358BA4F}" destId="{4C8529B1-274D-E04B-BC24-0A5EFE29E5AD}" srcOrd="1" destOrd="0" presId="urn:microsoft.com/office/officeart/2005/8/layout/hierarchy6"/>
    <dgm:cxn modelId="{0D124119-542B-BF48-9543-015884FDAB8D}" type="presParOf" srcId="{4C8529B1-274D-E04B-BC24-0A5EFE29E5AD}" destId="{D75FD772-C7E7-6349-B0F5-8ECD6897F6ED}" srcOrd="0" destOrd="0" presId="urn:microsoft.com/office/officeart/2005/8/layout/hierarchy6"/>
    <dgm:cxn modelId="{75734428-50B8-484A-8B88-4014F0B92333}" type="presParOf" srcId="{4C8529B1-274D-E04B-BC24-0A5EFE29E5AD}" destId="{8E3AB9E9-153B-1543-BA86-FD10C8EC9253}" srcOrd="1" destOrd="0" presId="urn:microsoft.com/office/officeart/2005/8/layout/hierarchy6"/>
    <dgm:cxn modelId="{6AB20977-8753-FA4B-9104-7D43F5F528DD}" type="presParOf" srcId="{0D93616E-A418-7A4D-9DD6-1BE14358BA4F}" destId="{DF476794-0A72-C845-90A7-57053ADEE062}" srcOrd="2" destOrd="0" presId="urn:microsoft.com/office/officeart/2005/8/layout/hierarchy6"/>
    <dgm:cxn modelId="{F926EBEE-607F-884F-A8A3-380A778E9D3D}" type="presParOf" srcId="{0D93616E-A418-7A4D-9DD6-1BE14358BA4F}" destId="{CD5BC10B-1134-684C-A0F9-87E2A15F13BB}" srcOrd="3" destOrd="0" presId="urn:microsoft.com/office/officeart/2005/8/layout/hierarchy6"/>
    <dgm:cxn modelId="{B5472907-66F4-4E4E-9B8A-0D4B719BA979}" type="presParOf" srcId="{CD5BC10B-1134-684C-A0F9-87E2A15F13BB}" destId="{70A5500B-BB75-B64E-87E1-E1431A718131}" srcOrd="0" destOrd="0" presId="urn:microsoft.com/office/officeart/2005/8/layout/hierarchy6"/>
    <dgm:cxn modelId="{45A068CC-80AD-EE49-A8A5-B5C62ADAFB44}" type="presParOf" srcId="{CD5BC10B-1134-684C-A0F9-87E2A15F13BB}" destId="{4FA79EB8-7A8C-DA41-A4B4-2DA723F914D7}" srcOrd="1" destOrd="0" presId="urn:microsoft.com/office/officeart/2005/8/layout/hierarchy6"/>
    <dgm:cxn modelId="{63D9A858-CE41-2A47-8B2F-A80A531A4E06}" type="presParOf" srcId="{0D93616E-A418-7A4D-9DD6-1BE14358BA4F}" destId="{5055FDFF-714C-D241-932C-099342C79E46}" srcOrd="4" destOrd="0" presId="urn:microsoft.com/office/officeart/2005/8/layout/hierarchy6"/>
    <dgm:cxn modelId="{23040D59-112D-A04B-8B96-B54F349C86E9}" type="presParOf" srcId="{0D93616E-A418-7A4D-9DD6-1BE14358BA4F}" destId="{B70B8411-650F-C049-BEC6-A4EB14AE01A1}" srcOrd="5" destOrd="0" presId="urn:microsoft.com/office/officeart/2005/8/layout/hierarchy6"/>
    <dgm:cxn modelId="{79C25EFA-BA4D-1A44-A08C-5A2F9FB07CFA}" type="presParOf" srcId="{B70B8411-650F-C049-BEC6-A4EB14AE01A1}" destId="{A4200A4F-653A-7846-9ED2-256A698F81EA}" srcOrd="0" destOrd="0" presId="urn:microsoft.com/office/officeart/2005/8/layout/hierarchy6"/>
    <dgm:cxn modelId="{AFE39C30-613A-EE4D-9015-217057F57B6D}" type="presParOf" srcId="{B70B8411-650F-C049-BEC6-A4EB14AE01A1}" destId="{9BECE803-85DE-3C4D-A5B5-7EE4765FB52E}" srcOrd="1" destOrd="0" presId="urn:microsoft.com/office/officeart/2005/8/layout/hierarchy6"/>
    <dgm:cxn modelId="{B51651B0-E95C-5949-9444-38AF590532B7}" type="presParOf" srcId="{48CF8D8B-14C9-E84F-8922-F0AF124F646B}" destId="{995EBCF0-A4A4-1543-8AD3-3B57869C7D20}" srcOrd="1" destOrd="0" presId="urn:microsoft.com/office/officeart/2005/8/layout/hierarchy6"/>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4B1BD5-8BD5-49DA-B973-B5DB572CBD5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FE22395-BB14-4C55-B5F2-91AC0E97F8F7}">
      <dgm:prSet/>
      <dgm:spPr/>
      <dgm:t>
        <a:bodyPr/>
        <a:lstStyle/>
        <a:p>
          <a:r>
            <a:rPr lang="en-US"/>
            <a:t>Federal Law</a:t>
          </a:r>
        </a:p>
      </dgm:t>
    </dgm:pt>
    <dgm:pt modelId="{881D1026-24A2-4603-80BA-4CAEFDA0F798}" type="parTrans" cxnId="{00952349-64E8-463A-AC10-C03643EB65DA}">
      <dgm:prSet/>
      <dgm:spPr/>
      <dgm:t>
        <a:bodyPr/>
        <a:lstStyle/>
        <a:p>
          <a:endParaRPr lang="en-US"/>
        </a:p>
      </dgm:t>
    </dgm:pt>
    <dgm:pt modelId="{620FED87-F18B-483E-9146-0FFCCD4B3C9E}" type="sibTrans" cxnId="{00952349-64E8-463A-AC10-C03643EB65DA}">
      <dgm:prSet/>
      <dgm:spPr/>
      <dgm:t>
        <a:bodyPr/>
        <a:lstStyle/>
        <a:p>
          <a:endParaRPr lang="en-US"/>
        </a:p>
      </dgm:t>
    </dgm:pt>
    <dgm:pt modelId="{BFA3030D-96F2-40F2-BFDA-CBFD48A3E14C}">
      <dgm:prSet/>
      <dgm:spPr/>
      <dgm:t>
        <a:bodyPr/>
        <a:lstStyle/>
        <a:p>
          <a:r>
            <a:rPr lang="en-US"/>
            <a:t>Part 8, </a:t>
          </a:r>
          <a:r>
            <a:rPr lang="en-US">
              <a:hlinkClick xmlns:r="http://schemas.openxmlformats.org/officeDocument/2006/relationships" r:id="rId1"/>
            </a:rPr>
            <a:t>Subtitle M—Coronavirus State and Local Fiscal Recovery Funds of H.R. 1319 American Rescue Plan Act of 2021</a:t>
          </a:r>
          <a:endParaRPr lang="en-US"/>
        </a:p>
      </dgm:t>
    </dgm:pt>
    <dgm:pt modelId="{11BF5E00-7150-4FD9-A27C-A396A96F3602}" type="parTrans" cxnId="{50FF78DA-4085-4332-9976-EEF5117E2323}">
      <dgm:prSet/>
      <dgm:spPr/>
      <dgm:t>
        <a:bodyPr/>
        <a:lstStyle/>
        <a:p>
          <a:endParaRPr lang="en-US"/>
        </a:p>
      </dgm:t>
    </dgm:pt>
    <dgm:pt modelId="{48A402CD-8779-49B1-B437-9697EAA17CC4}" type="sibTrans" cxnId="{50FF78DA-4085-4332-9976-EEF5117E2323}">
      <dgm:prSet/>
      <dgm:spPr/>
      <dgm:t>
        <a:bodyPr/>
        <a:lstStyle/>
        <a:p>
          <a:endParaRPr lang="en-US"/>
        </a:p>
      </dgm:t>
    </dgm:pt>
    <dgm:pt modelId="{F3FFC972-3CE2-4A89-84EB-76CE7FB937BB}">
      <dgm:prSet/>
      <dgm:spPr/>
      <dgm:t>
        <a:bodyPr/>
        <a:lstStyle/>
        <a:p>
          <a:r>
            <a:rPr lang="en-US"/>
            <a:t>US Treasury Regulations &amp; Guidance</a:t>
          </a:r>
        </a:p>
      </dgm:t>
    </dgm:pt>
    <dgm:pt modelId="{E2B9EAE0-92F0-4C50-921E-3354A20F22A8}" type="parTrans" cxnId="{FA2CCB5D-5C2D-4D52-9EE5-285ACA84B261}">
      <dgm:prSet/>
      <dgm:spPr/>
      <dgm:t>
        <a:bodyPr/>
        <a:lstStyle/>
        <a:p>
          <a:endParaRPr lang="en-US"/>
        </a:p>
      </dgm:t>
    </dgm:pt>
    <dgm:pt modelId="{EFA161C6-EE66-48BE-9970-734536708443}" type="sibTrans" cxnId="{FA2CCB5D-5C2D-4D52-9EE5-285ACA84B261}">
      <dgm:prSet/>
      <dgm:spPr/>
      <dgm:t>
        <a:bodyPr/>
        <a:lstStyle/>
        <a:p>
          <a:endParaRPr lang="en-US"/>
        </a:p>
      </dgm:t>
    </dgm:pt>
    <dgm:pt modelId="{A0CA171E-C262-4ECE-89BB-2C5166BAB86A}">
      <dgm:prSet/>
      <dgm:spPr/>
      <dgm:t>
        <a:bodyPr/>
        <a:lstStyle/>
        <a:p>
          <a:r>
            <a:rPr lang="en-US" dirty="0">
              <a:hlinkClick xmlns:r="http://schemas.openxmlformats.org/officeDocument/2006/relationships" r:id="rId2"/>
            </a:rPr>
            <a:t>31 CFR Part 35</a:t>
          </a:r>
          <a:r>
            <a:rPr lang="en-US" dirty="0"/>
            <a:t> (Interim Final Rule; Will be Final Soon)</a:t>
          </a:r>
        </a:p>
      </dgm:t>
    </dgm:pt>
    <dgm:pt modelId="{E2C5B82C-6B7F-4978-B170-F3D5D132565E}" type="parTrans" cxnId="{8D960362-CDFC-4F49-B9B2-78C9D982EA43}">
      <dgm:prSet/>
      <dgm:spPr/>
      <dgm:t>
        <a:bodyPr/>
        <a:lstStyle/>
        <a:p>
          <a:endParaRPr lang="en-US"/>
        </a:p>
      </dgm:t>
    </dgm:pt>
    <dgm:pt modelId="{8F3B2F78-54EA-4212-A589-DE12C1A85F24}" type="sibTrans" cxnId="{8D960362-CDFC-4F49-B9B2-78C9D982EA43}">
      <dgm:prSet/>
      <dgm:spPr/>
      <dgm:t>
        <a:bodyPr/>
        <a:lstStyle/>
        <a:p>
          <a:endParaRPr lang="en-US"/>
        </a:p>
      </dgm:t>
    </dgm:pt>
    <dgm:pt modelId="{6D103AB8-251D-486D-A04B-628DA3036205}">
      <dgm:prSet/>
      <dgm:spPr/>
      <dgm:t>
        <a:bodyPr/>
        <a:lstStyle/>
        <a:p>
          <a:r>
            <a:rPr lang="en-US" dirty="0">
              <a:hlinkClick xmlns:r="http://schemas.openxmlformats.org/officeDocument/2006/relationships" r:id="rId3"/>
            </a:rPr>
            <a:t>US Treasury FAQs </a:t>
          </a:r>
          <a:r>
            <a:rPr lang="en-US" dirty="0"/>
            <a:t>(updated periodically)</a:t>
          </a:r>
        </a:p>
      </dgm:t>
    </dgm:pt>
    <dgm:pt modelId="{C69DF826-A7D4-4B77-83FE-10A779CC6694}" type="parTrans" cxnId="{DD8C03EC-D3C4-48F0-8D90-BD48538F4C21}">
      <dgm:prSet/>
      <dgm:spPr/>
      <dgm:t>
        <a:bodyPr/>
        <a:lstStyle/>
        <a:p>
          <a:endParaRPr lang="en-US"/>
        </a:p>
      </dgm:t>
    </dgm:pt>
    <dgm:pt modelId="{297F7FE3-7850-4F51-951E-6AF46DF1C47F}" type="sibTrans" cxnId="{DD8C03EC-D3C4-48F0-8D90-BD48538F4C21}">
      <dgm:prSet/>
      <dgm:spPr/>
      <dgm:t>
        <a:bodyPr/>
        <a:lstStyle/>
        <a:p>
          <a:endParaRPr lang="en-US"/>
        </a:p>
      </dgm:t>
    </dgm:pt>
    <dgm:pt modelId="{3F8986D1-5706-4774-ABBB-42772133CC65}">
      <dgm:prSet/>
      <dgm:spPr/>
      <dgm:t>
        <a:bodyPr/>
        <a:lstStyle/>
        <a:p>
          <a:r>
            <a:rPr lang="en-US" dirty="0">
              <a:hlinkClick xmlns:r="http://schemas.openxmlformats.org/officeDocument/2006/relationships" r:id="rId4"/>
            </a:rPr>
            <a:t>Compliance and Reporting Guidance: State and Local Fiscal Recovery Funds</a:t>
          </a:r>
          <a:endParaRPr lang="en-US" dirty="0"/>
        </a:p>
      </dgm:t>
    </dgm:pt>
    <dgm:pt modelId="{F36BFE3F-3424-4DD2-BE88-2C2900C0851A}" type="parTrans" cxnId="{B51076A4-8DB0-41D4-AEF4-363B4AFE9D81}">
      <dgm:prSet/>
      <dgm:spPr/>
      <dgm:t>
        <a:bodyPr/>
        <a:lstStyle/>
        <a:p>
          <a:endParaRPr lang="en-US"/>
        </a:p>
      </dgm:t>
    </dgm:pt>
    <dgm:pt modelId="{31B6AD94-EAE5-4CA6-83B5-C145CE7E870F}" type="sibTrans" cxnId="{B51076A4-8DB0-41D4-AEF4-363B4AFE9D81}">
      <dgm:prSet/>
      <dgm:spPr/>
      <dgm:t>
        <a:bodyPr/>
        <a:lstStyle/>
        <a:p>
          <a:endParaRPr lang="en-US"/>
        </a:p>
      </dgm:t>
    </dgm:pt>
    <dgm:pt modelId="{2C04C632-7DBC-884A-8A45-2D2B8F836CEC}">
      <dgm:prSet/>
      <dgm:spPr/>
      <dgm:t>
        <a:bodyPr/>
        <a:lstStyle/>
        <a:p>
          <a:r>
            <a:rPr lang="en-US" dirty="0">
              <a:hlinkClick xmlns:r="http://schemas.openxmlformats.org/officeDocument/2006/relationships" r:id="rId5"/>
            </a:rPr>
            <a:t>US Treasury Compliance Webpage</a:t>
          </a:r>
          <a:endParaRPr lang="en-US" dirty="0"/>
        </a:p>
      </dgm:t>
    </dgm:pt>
    <dgm:pt modelId="{1F6FA718-7BD4-0848-80D8-0B1817126AE5}" type="parTrans" cxnId="{BF44C476-14C1-BD47-8183-2894A02462E7}">
      <dgm:prSet/>
      <dgm:spPr/>
      <dgm:t>
        <a:bodyPr/>
        <a:lstStyle/>
        <a:p>
          <a:endParaRPr lang="en-US"/>
        </a:p>
      </dgm:t>
    </dgm:pt>
    <dgm:pt modelId="{BDF5F2FF-B7D1-474D-A9E6-3819CC00A768}" type="sibTrans" cxnId="{BF44C476-14C1-BD47-8183-2894A02462E7}">
      <dgm:prSet/>
      <dgm:spPr/>
      <dgm:t>
        <a:bodyPr/>
        <a:lstStyle/>
        <a:p>
          <a:endParaRPr lang="en-US"/>
        </a:p>
      </dgm:t>
    </dgm:pt>
    <dgm:pt modelId="{2FC05015-4233-234D-980B-73A2F5C1D3FC}">
      <dgm:prSet/>
      <dgm:spPr/>
      <dgm:t>
        <a:bodyPr/>
        <a:lstStyle/>
        <a:p>
          <a:r>
            <a:rPr lang="en-US" dirty="0">
              <a:hlinkClick xmlns:r="http://schemas.openxmlformats.org/officeDocument/2006/relationships" r:id="rId6"/>
            </a:rPr>
            <a:t>Treasury User Guide for Reporting</a:t>
          </a:r>
          <a:endParaRPr lang="en-US" dirty="0"/>
        </a:p>
      </dgm:t>
    </dgm:pt>
    <dgm:pt modelId="{24DFF62C-AF24-AD43-86E7-44C2F3B496BF}" type="parTrans" cxnId="{8D35C027-258B-DD45-B025-5110A5E45519}">
      <dgm:prSet/>
      <dgm:spPr/>
      <dgm:t>
        <a:bodyPr/>
        <a:lstStyle/>
        <a:p>
          <a:endParaRPr lang="en-US"/>
        </a:p>
      </dgm:t>
    </dgm:pt>
    <dgm:pt modelId="{E8761A45-FF06-734A-AE41-317E969E74F5}" type="sibTrans" cxnId="{8D35C027-258B-DD45-B025-5110A5E45519}">
      <dgm:prSet/>
      <dgm:spPr/>
      <dgm:t>
        <a:bodyPr/>
        <a:lstStyle/>
        <a:p>
          <a:endParaRPr lang="en-US"/>
        </a:p>
      </dgm:t>
    </dgm:pt>
    <dgm:pt modelId="{255F9605-A534-294B-B56A-D61A7ECA5360}" type="pres">
      <dgm:prSet presAssocID="{DD4B1BD5-8BD5-49DA-B973-B5DB572CBD51}" presName="linear" presStyleCnt="0">
        <dgm:presLayoutVars>
          <dgm:dir/>
          <dgm:animLvl val="lvl"/>
          <dgm:resizeHandles val="exact"/>
        </dgm:presLayoutVars>
      </dgm:prSet>
      <dgm:spPr/>
    </dgm:pt>
    <dgm:pt modelId="{B3CFA3BE-F38B-BD4F-891B-C8829677979A}" type="pres">
      <dgm:prSet presAssocID="{4FE22395-BB14-4C55-B5F2-91AC0E97F8F7}" presName="parentLin" presStyleCnt="0"/>
      <dgm:spPr/>
    </dgm:pt>
    <dgm:pt modelId="{9A77A6C0-1BD2-7E49-B4E9-001B59154812}" type="pres">
      <dgm:prSet presAssocID="{4FE22395-BB14-4C55-B5F2-91AC0E97F8F7}" presName="parentLeftMargin" presStyleLbl="node1" presStyleIdx="0" presStyleCnt="2"/>
      <dgm:spPr/>
    </dgm:pt>
    <dgm:pt modelId="{A7622D02-66D5-B24B-BBAB-9CAE40C4CDD0}" type="pres">
      <dgm:prSet presAssocID="{4FE22395-BB14-4C55-B5F2-91AC0E97F8F7}" presName="parentText" presStyleLbl="node1" presStyleIdx="0" presStyleCnt="2">
        <dgm:presLayoutVars>
          <dgm:chMax val="0"/>
          <dgm:bulletEnabled val="1"/>
        </dgm:presLayoutVars>
      </dgm:prSet>
      <dgm:spPr/>
    </dgm:pt>
    <dgm:pt modelId="{26126347-FCCD-DC4E-AE40-C2FC09CE5C22}" type="pres">
      <dgm:prSet presAssocID="{4FE22395-BB14-4C55-B5F2-91AC0E97F8F7}" presName="negativeSpace" presStyleCnt="0"/>
      <dgm:spPr/>
    </dgm:pt>
    <dgm:pt modelId="{BD4E3491-678E-CA45-9DB9-2DF2F7FE6558}" type="pres">
      <dgm:prSet presAssocID="{4FE22395-BB14-4C55-B5F2-91AC0E97F8F7}" presName="childText" presStyleLbl="conFgAcc1" presStyleIdx="0" presStyleCnt="2">
        <dgm:presLayoutVars>
          <dgm:bulletEnabled val="1"/>
        </dgm:presLayoutVars>
      </dgm:prSet>
      <dgm:spPr/>
    </dgm:pt>
    <dgm:pt modelId="{B3604EEB-F6EB-CE49-BFD8-7247CFB7F69D}" type="pres">
      <dgm:prSet presAssocID="{620FED87-F18B-483E-9146-0FFCCD4B3C9E}" presName="spaceBetweenRectangles" presStyleCnt="0"/>
      <dgm:spPr/>
    </dgm:pt>
    <dgm:pt modelId="{C9B07202-3273-5143-8335-1BE91FF73D3A}" type="pres">
      <dgm:prSet presAssocID="{F3FFC972-3CE2-4A89-84EB-76CE7FB937BB}" presName="parentLin" presStyleCnt="0"/>
      <dgm:spPr/>
    </dgm:pt>
    <dgm:pt modelId="{DFFB0AF4-5448-3844-B20B-C3DF1F41F4CA}" type="pres">
      <dgm:prSet presAssocID="{F3FFC972-3CE2-4A89-84EB-76CE7FB937BB}" presName="parentLeftMargin" presStyleLbl="node1" presStyleIdx="0" presStyleCnt="2"/>
      <dgm:spPr/>
    </dgm:pt>
    <dgm:pt modelId="{5E606EA4-72B7-6E40-B7D3-E9D6109F2E0D}" type="pres">
      <dgm:prSet presAssocID="{F3FFC972-3CE2-4A89-84EB-76CE7FB937BB}" presName="parentText" presStyleLbl="node1" presStyleIdx="1" presStyleCnt="2">
        <dgm:presLayoutVars>
          <dgm:chMax val="0"/>
          <dgm:bulletEnabled val="1"/>
        </dgm:presLayoutVars>
      </dgm:prSet>
      <dgm:spPr/>
    </dgm:pt>
    <dgm:pt modelId="{10C5F4DF-5F9A-524B-98A4-285C9564A066}" type="pres">
      <dgm:prSet presAssocID="{F3FFC972-3CE2-4A89-84EB-76CE7FB937BB}" presName="negativeSpace" presStyleCnt="0"/>
      <dgm:spPr/>
    </dgm:pt>
    <dgm:pt modelId="{06F54DE8-8F72-E341-92E6-3BB7F8B45F0D}" type="pres">
      <dgm:prSet presAssocID="{F3FFC972-3CE2-4A89-84EB-76CE7FB937BB}" presName="childText" presStyleLbl="conFgAcc1" presStyleIdx="1" presStyleCnt="2" custScaleY="137600">
        <dgm:presLayoutVars>
          <dgm:bulletEnabled val="1"/>
        </dgm:presLayoutVars>
      </dgm:prSet>
      <dgm:spPr/>
    </dgm:pt>
  </dgm:ptLst>
  <dgm:cxnLst>
    <dgm:cxn modelId="{A1132403-E20F-B94A-845B-4CAE6057E8DB}" type="presOf" srcId="{4FE22395-BB14-4C55-B5F2-91AC0E97F8F7}" destId="{A7622D02-66D5-B24B-BBAB-9CAE40C4CDD0}" srcOrd="1" destOrd="0" presId="urn:microsoft.com/office/officeart/2005/8/layout/list1"/>
    <dgm:cxn modelId="{C8CB8C03-905B-B343-A521-232661480A6C}" type="presOf" srcId="{BFA3030D-96F2-40F2-BFDA-CBFD48A3E14C}" destId="{BD4E3491-678E-CA45-9DB9-2DF2F7FE6558}" srcOrd="0" destOrd="0" presId="urn:microsoft.com/office/officeart/2005/8/layout/list1"/>
    <dgm:cxn modelId="{1155A803-46F2-6144-8F31-97597ADEED55}" type="presOf" srcId="{4FE22395-BB14-4C55-B5F2-91AC0E97F8F7}" destId="{9A77A6C0-1BD2-7E49-B4E9-001B59154812}" srcOrd="0" destOrd="0" presId="urn:microsoft.com/office/officeart/2005/8/layout/list1"/>
    <dgm:cxn modelId="{C54E3607-1E1E-2843-A2C7-02170C8CB663}" type="presOf" srcId="{DD4B1BD5-8BD5-49DA-B973-B5DB572CBD51}" destId="{255F9605-A534-294B-B56A-D61A7ECA5360}" srcOrd="0" destOrd="0" presId="urn:microsoft.com/office/officeart/2005/8/layout/list1"/>
    <dgm:cxn modelId="{A24B2B0E-B1BC-B94C-BD78-BF77988D16D1}" type="presOf" srcId="{2C04C632-7DBC-884A-8A45-2D2B8F836CEC}" destId="{06F54DE8-8F72-E341-92E6-3BB7F8B45F0D}" srcOrd="0" destOrd="4" presId="urn:microsoft.com/office/officeart/2005/8/layout/list1"/>
    <dgm:cxn modelId="{8D35C027-258B-DD45-B025-5110A5E45519}" srcId="{F3FFC972-3CE2-4A89-84EB-76CE7FB937BB}" destId="{2FC05015-4233-234D-980B-73A2F5C1D3FC}" srcOrd="3" destOrd="0" parTransId="{24DFF62C-AF24-AD43-86E7-44C2F3B496BF}" sibTransId="{E8761A45-FF06-734A-AE41-317E969E74F5}"/>
    <dgm:cxn modelId="{00952349-64E8-463A-AC10-C03643EB65DA}" srcId="{DD4B1BD5-8BD5-49DA-B973-B5DB572CBD51}" destId="{4FE22395-BB14-4C55-B5F2-91AC0E97F8F7}" srcOrd="0" destOrd="0" parTransId="{881D1026-24A2-4603-80BA-4CAEFDA0F798}" sibTransId="{620FED87-F18B-483E-9146-0FFCCD4B3C9E}"/>
    <dgm:cxn modelId="{FA2CCB5D-5C2D-4D52-9EE5-285ACA84B261}" srcId="{DD4B1BD5-8BD5-49DA-B973-B5DB572CBD51}" destId="{F3FFC972-3CE2-4A89-84EB-76CE7FB937BB}" srcOrd="1" destOrd="0" parTransId="{E2B9EAE0-92F0-4C50-921E-3354A20F22A8}" sibTransId="{EFA161C6-EE66-48BE-9970-734536708443}"/>
    <dgm:cxn modelId="{8D960362-CDFC-4F49-B9B2-78C9D982EA43}" srcId="{F3FFC972-3CE2-4A89-84EB-76CE7FB937BB}" destId="{A0CA171E-C262-4ECE-89BB-2C5166BAB86A}" srcOrd="0" destOrd="0" parTransId="{E2C5B82C-6B7F-4978-B170-F3D5D132565E}" sibTransId="{8F3B2F78-54EA-4212-A589-DE12C1A85F24}"/>
    <dgm:cxn modelId="{768D3968-BFBB-BA44-8A9B-8A3F9F014900}" type="presOf" srcId="{3F8986D1-5706-4774-ABBB-42772133CC65}" destId="{06F54DE8-8F72-E341-92E6-3BB7F8B45F0D}" srcOrd="0" destOrd="2" presId="urn:microsoft.com/office/officeart/2005/8/layout/list1"/>
    <dgm:cxn modelId="{BF44C476-14C1-BD47-8183-2894A02462E7}" srcId="{F3FFC972-3CE2-4A89-84EB-76CE7FB937BB}" destId="{2C04C632-7DBC-884A-8A45-2D2B8F836CEC}" srcOrd="4" destOrd="0" parTransId="{1F6FA718-7BD4-0848-80D8-0B1817126AE5}" sibTransId="{BDF5F2FF-B7D1-474D-A9E6-3819CC00A768}"/>
    <dgm:cxn modelId="{B51076A4-8DB0-41D4-AEF4-363B4AFE9D81}" srcId="{F3FFC972-3CE2-4A89-84EB-76CE7FB937BB}" destId="{3F8986D1-5706-4774-ABBB-42772133CC65}" srcOrd="2" destOrd="0" parTransId="{F36BFE3F-3424-4DD2-BE88-2C2900C0851A}" sibTransId="{31B6AD94-EAE5-4CA6-83B5-C145CE7E870F}"/>
    <dgm:cxn modelId="{10DD0CC7-1679-BF4A-A79E-3A1DE7DF6065}" type="presOf" srcId="{F3FFC972-3CE2-4A89-84EB-76CE7FB937BB}" destId="{DFFB0AF4-5448-3844-B20B-C3DF1F41F4CA}" srcOrd="0" destOrd="0" presId="urn:microsoft.com/office/officeart/2005/8/layout/list1"/>
    <dgm:cxn modelId="{D1AD6CCC-9A3B-BB41-9F6D-FE5337AC96E0}" type="presOf" srcId="{2FC05015-4233-234D-980B-73A2F5C1D3FC}" destId="{06F54DE8-8F72-E341-92E6-3BB7F8B45F0D}" srcOrd="0" destOrd="3" presId="urn:microsoft.com/office/officeart/2005/8/layout/list1"/>
    <dgm:cxn modelId="{06AA9CCC-D6F9-A344-A742-D732CF17C39A}" type="presOf" srcId="{A0CA171E-C262-4ECE-89BB-2C5166BAB86A}" destId="{06F54DE8-8F72-E341-92E6-3BB7F8B45F0D}" srcOrd="0" destOrd="0" presId="urn:microsoft.com/office/officeart/2005/8/layout/list1"/>
    <dgm:cxn modelId="{50FF78DA-4085-4332-9976-EEF5117E2323}" srcId="{4FE22395-BB14-4C55-B5F2-91AC0E97F8F7}" destId="{BFA3030D-96F2-40F2-BFDA-CBFD48A3E14C}" srcOrd="0" destOrd="0" parTransId="{11BF5E00-7150-4FD9-A27C-A396A96F3602}" sibTransId="{48A402CD-8779-49B1-B437-9697EAA17CC4}"/>
    <dgm:cxn modelId="{A49574E4-2B63-C143-BA13-E66096BA775F}" type="presOf" srcId="{6D103AB8-251D-486D-A04B-628DA3036205}" destId="{06F54DE8-8F72-E341-92E6-3BB7F8B45F0D}" srcOrd="0" destOrd="1" presId="urn:microsoft.com/office/officeart/2005/8/layout/list1"/>
    <dgm:cxn modelId="{DD8C03EC-D3C4-48F0-8D90-BD48538F4C21}" srcId="{F3FFC972-3CE2-4A89-84EB-76CE7FB937BB}" destId="{6D103AB8-251D-486D-A04B-628DA3036205}" srcOrd="1" destOrd="0" parTransId="{C69DF826-A7D4-4B77-83FE-10A779CC6694}" sibTransId="{297F7FE3-7850-4F51-951E-6AF46DF1C47F}"/>
    <dgm:cxn modelId="{EF6A59F9-6634-834C-8736-FDDDBB9FB473}" type="presOf" srcId="{F3FFC972-3CE2-4A89-84EB-76CE7FB937BB}" destId="{5E606EA4-72B7-6E40-B7D3-E9D6109F2E0D}" srcOrd="1" destOrd="0" presId="urn:microsoft.com/office/officeart/2005/8/layout/list1"/>
    <dgm:cxn modelId="{9662D415-265E-3C4D-A031-3ADD462DBE80}" type="presParOf" srcId="{255F9605-A534-294B-B56A-D61A7ECA5360}" destId="{B3CFA3BE-F38B-BD4F-891B-C8829677979A}" srcOrd="0" destOrd="0" presId="urn:microsoft.com/office/officeart/2005/8/layout/list1"/>
    <dgm:cxn modelId="{0184B780-BD7B-6545-9B9A-D7B0144F43B8}" type="presParOf" srcId="{B3CFA3BE-F38B-BD4F-891B-C8829677979A}" destId="{9A77A6C0-1BD2-7E49-B4E9-001B59154812}" srcOrd="0" destOrd="0" presId="urn:microsoft.com/office/officeart/2005/8/layout/list1"/>
    <dgm:cxn modelId="{C785E7E8-A128-3448-9141-C4B7244C0002}" type="presParOf" srcId="{B3CFA3BE-F38B-BD4F-891B-C8829677979A}" destId="{A7622D02-66D5-B24B-BBAB-9CAE40C4CDD0}" srcOrd="1" destOrd="0" presId="urn:microsoft.com/office/officeart/2005/8/layout/list1"/>
    <dgm:cxn modelId="{8F72A854-E82A-4E47-ADA3-B38BB46E2B89}" type="presParOf" srcId="{255F9605-A534-294B-B56A-D61A7ECA5360}" destId="{26126347-FCCD-DC4E-AE40-C2FC09CE5C22}" srcOrd="1" destOrd="0" presId="urn:microsoft.com/office/officeart/2005/8/layout/list1"/>
    <dgm:cxn modelId="{4B339CD5-E0D4-C74C-BA04-198B076F7D1D}" type="presParOf" srcId="{255F9605-A534-294B-B56A-D61A7ECA5360}" destId="{BD4E3491-678E-CA45-9DB9-2DF2F7FE6558}" srcOrd="2" destOrd="0" presId="urn:microsoft.com/office/officeart/2005/8/layout/list1"/>
    <dgm:cxn modelId="{BD448871-6AEF-3D45-8036-EE4ADC5FB39F}" type="presParOf" srcId="{255F9605-A534-294B-B56A-D61A7ECA5360}" destId="{B3604EEB-F6EB-CE49-BFD8-7247CFB7F69D}" srcOrd="3" destOrd="0" presId="urn:microsoft.com/office/officeart/2005/8/layout/list1"/>
    <dgm:cxn modelId="{B1085920-D29C-7F4C-AFF6-479210C0AD53}" type="presParOf" srcId="{255F9605-A534-294B-B56A-D61A7ECA5360}" destId="{C9B07202-3273-5143-8335-1BE91FF73D3A}" srcOrd="4" destOrd="0" presId="urn:microsoft.com/office/officeart/2005/8/layout/list1"/>
    <dgm:cxn modelId="{7C2C6662-2F32-F54F-BC8F-1F15CD6DB24D}" type="presParOf" srcId="{C9B07202-3273-5143-8335-1BE91FF73D3A}" destId="{DFFB0AF4-5448-3844-B20B-C3DF1F41F4CA}" srcOrd="0" destOrd="0" presId="urn:microsoft.com/office/officeart/2005/8/layout/list1"/>
    <dgm:cxn modelId="{149459C6-A448-6948-9520-135555658C68}" type="presParOf" srcId="{C9B07202-3273-5143-8335-1BE91FF73D3A}" destId="{5E606EA4-72B7-6E40-B7D3-E9D6109F2E0D}" srcOrd="1" destOrd="0" presId="urn:microsoft.com/office/officeart/2005/8/layout/list1"/>
    <dgm:cxn modelId="{4BD8AF7D-02F6-2B43-9117-128A4DBE0DD3}" type="presParOf" srcId="{255F9605-A534-294B-B56A-D61A7ECA5360}" destId="{10C5F4DF-5F9A-524B-98A4-285C9564A066}" srcOrd="5" destOrd="0" presId="urn:microsoft.com/office/officeart/2005/8/layout/list1"/>
    <dgm:cxn modelId="{14A03CF8-604F-5041-8670-E6B192FCD55B}" type="presParOf" srcId="{255F9605-A534-294B-B56A-D61A7ECA5360}" destId="{06F54DE8-8F72-E341-92E6-3BB7F8B45F0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09D1E4-39EF-8943-BB4E-7BF6712DCA7F}" type="doc">
      <dgm:prSet loTypeId="urn:microsoft.com/office/officeart/2005/8/layout/venn1" loCatId="" qsTypeId="urn:microsoft.com/office/officeart/2005/8/quickstyle/simple1" qsCatId="simple" csTypeId="urn:microsoft.com/office/officeart/2005/8/colors/colorful4" csCatId="colorful" phldr="1"/>
      <dgm:spPr/>
    </dgm:pt>
    <dgm:pt modelId="{B1E63B88-0CA4-5C44-BF5B-CC7213847B4D}">
      <dgm:prSet phldrT="[Text]"/>
      <dgm:spPr/>
      <dgm:t>
        <a:bodyPr/>
        <a:lstStyle/>
        <a:p>
          <a:r>
            <a:rPr lang="en-US" dirty="0"/>
            <a:t>ARP/FRF Allowable Expenditures</a:t>
          </a:r>
        </a:p>
      </dgm:t>
    </dgm:pt>
    <dgm:pt modelId="{9CFEBC24-AB1F-504D-BA2F-8B0F40310E07}" type="parTrans" cxnId="{E09E8457-E38C-FA4F-AB1B-5292B60DF4C4}">
      <dgm:prSet/>
      <dgm:spPr/>
      <dgm:t>
        <a:bodyPr/>
        <a:lstStyle/>
        <a:p>
          <a:endParaRPr lang="en-US"/>
        </a:p>
      </dgm:t>
    </dgm:pt>
    <dgm:pt modelId="{F69BE9D5-8589-2E4E-9015-E4ED26DEBE01}" type="sibTrans" cxnId="{E09E8457-E38C-FA4F-AB1B-5292B60DF4C4}">
      <dgm:prSet/>
      <dgm:spPr/>
      <dgm:t>
        <a:bodyPr/>
        <a:lstStyle/>
        <a:p>
          <a:endParaRPr lang="en-US"/>
        </a:p>
      </dgm:t>
    </dgm:pt>
    <dgm:pt modelId="{DE0874FB-ACC3-7B4F-A519-CB949AD01B12}">
      <dgm:prSet phldrT="[Text]"/>
      <dgm:spPr/>
      <dgm:t>
        <a:bodyPr/>
        <a:lstStyle/>
        <a:p>
          <a:r>
            <a:rPr lang="en-US" dirty="0"/>
            <a:t>	State Law 	Expenditure 	Authority</a:t>
          </a:r>
        </a:p>
      </dgm:t>
    </dgm:pt>
    <dgm:pt modelId="{79CE2CAD-7738-F14E-B2B9-72B48A01A492}" type="parTrans" cxnId="{A8326DCF-5912-314B-82ED-5A91749280E0}">
      <dgm:prSet/>
      <dgm:spPr/>
      <dgm:t>
        <a:bodyPr/>
        <a:lstStyle/>
        <a:p>
          <a:endParaRPr lang="en-US"/>
        </a:p>
      </dgm:t>
    </dgm:pt>
    <dgm:pt modelId="{050465F9-4313-4842-BD72-49E5CE921A81}" type="sibTrans" cxnId="{A8326DCF-5912-314B-82ED-5A91749280E0}">
      <dgm:prSet/>
      <dgm:spPr/>
      <dgm:t>
        <a:bodyPr/>
        <a:lstStyle/>
        <a:p>
          <a:endParaRPr lang="en-US"/>
        </a:p>
      </dgm:t>
    </dgm:pt>
    <dgm:pt modelId="{518215BB-4E71-F448-BD08-98C282FEC9B1}" type="pres">
      <dgm:prSet presAssocID="{4809D1E4-39EF-8943-BB4E-7BF6712DCA7F}" presName="compositeShape" presStyleCnt="0">
        <dgm:presLayoutVars>
          <dgm:chMax val="7"/>
          <dgm:dir/>
          <dgm:resizeHandles val="exact"/>
        </dgm:presLayoutVars>
      </dgm:prSet>
      <dgm:spPr/>
    </dgm:pt>
    <dgm:pt modelId="{51A44770-30B3-7A4F-B89C-385729890080}" type="pres">
      <dgm:prSet presAssocID="{B1E63B88-0CA4-5C44-BF5B-CC7213847B4D}" presName="circ1" presStyleLbl="vennNode1" presStyleIdx="0" presStyleCnt="2"/>
      <dgm:spPr/>
    </dgm:pt>
    <dgm:pt modelId="{A0D46EEA-FD42-454E-A4BC-28B419289BE4}" type="pres">
      <dgm:prSet presAssocID="{B1E63B88-0CA4-5C44-BF5B-CC7213847B4D}" presName="circ1Tx" presStyleLbl="revTx" presStyleIdx="0" presStyleCnt="0">
        <dgm:presLayoutVars>
          <dgm:chMax val="0"/>
          <dgm:chPref val="0"/>
          <dgm:bulletEnabled val="1"/>
        </dgm:presLayoutVars>
      </dgm:prSet>
      <dgm:spPr/>
    </dgm:pt>
    <dgm:pt modelId="{9D998586-F7DA-1F47-97FE-5AF9CC2055FA}" type="pres">
      <dgm:prSet presAssocID="{DE0874FB-ACC3-7B4F-A519-CB949AD01B12}" presName="circ2" presStyleLbl="vennNode1" presStyleIdx="1" presStyleCnt="2" custScaleX="145826" custScaleY="100547" custLinFactNeighborX="-33339" custLinFactNeighborY="1837"/>
      <dgm:spPr/>
    </dgm:pt>
    <dgm:pt modelId="{47E77959-9070-064B-866F-2D1DD90326F0}" type="pres">
      <dgm:prSet presAssocID="{DE0874FB-ACC3-7B4F-A519-CB949AD01B12}" presName="circ2Tx" presStyleLbl="revTx" presStyleIdx="0" presStyleCnt="0">
        <dgm:presLayoutVars>
          <dgm:chMax val="0"/>
          <dgm:chPref val="0"/>
          <dgm:bulletEnabled val="1"/>
        </dgm:presLayoutVars>
      </dgm:prSet>
      <dgm:spPr/>
    </dgm:pt>
  </dgm:ptLst>
  <dgm:cxnLst>
    <dgm:cxn modelId="{E09E8457-E38C-FA4F-AB1B-5292B60DF4C4}" srcId="{4809D1E4-39EF-8943-BB4E-7BF6712DCA7F}" destId="{B1E63B88-0CA4-5C44-BF5B-CC7213847B4D}" srcOrd="0" destOrd="0" parTransId="{9CFEBC24-AB1F-504D-BA2F-8B0F40310E07}" sibTransId="{F69BE9D5-8589-2E4E-9015-E4ED26DEBE01}"/>
    <dgm:cxn modelId="{D833D0A0-71BA-3743-A674-7CFD0D142495}" type="presOf" srcId="{DE0874FB-ACC3-7B4F-A519-CB949AD01B12}" destId="{47E77959-9070-064B-866F-2D1DD90326F0}" srcOrd="1" destOrd="0" presId="urn:microsoft.com/office/officeart/2005/8/layout/venn1"/>
    <dgm:cxn modelId="{1AE1D6CA-84EA-8949-8AB8-36CD16DFBB9A}" type="presOf" srcId="{4809D1E4-39EF-8943-BB4E-7BF6712DCA7F}" destId="{518215BB-4E71-F448-BD08-98C282FEC9B1}" srcOrd="0" destOrd="0" presId="urn:microsoft.com/office/officeart/2005/8/layout/venn1"/>
    <dgm:cxn modelId="{A8326DCF-5912-314B-82ED-5A91749280E0}" srcId="{4809D1E4-39EF-8943-BB4E-7BF6712DCA7F}" destId="{DE0874FB-ACC3-7B4F-A519-CB949AD01B12}" srcOrd="1" destOrd="0" parTransId="{79CE2CAD-7738-F14E-B2B9-72B48A01A492}" sibTransId="{050465F9-4313-4842-BD72-49E5CE921A81}"/>
    <dgm:cxn modelId="{D42E16D8-E70F-FE41-A858-0D1BA3324FFF}" type="presOf" srcId="{B1E63B88-0CA4-5C44-BF5B-CC7213847B4D}" destId="{A0D46EEA-FD42-454E-A4BC-28B419289BE4}" srcOrd="1" destOrd="0" presId="urn:microsoft.com/office/officeart/2005/8/layout/venn1"/>
    <dgm:cxn modelId="{2084E3E7-90FF-AB4B-A97A-CABA5AB0C6B9}" type="presOf" srcId="{DE0874FB-ACC3-7B4F-A519-CB949AD01B12}" destId="{9D998586-F7DA-1F47-97FE-5AF9CC2055FA}" srcOrd="0" destOrd="0" presId="urn:microsoft.com/office/officeart/2005/8/layout/venn1"/>
    <dgm:cxn modelId="{40461BE8-DFC0-5643-B59C-86E0FBBBB7EB}" type="presOf" srcId="{B1E63B88-0CA4-5C44-BF5B-CC7213847B4D}" destId="{51A44770-30B3-7A4F-B89C-385729890080}" srcOrd="0" destOrd="0" presId="urn:microsoft.com/office/officeart/2005/8/layout/venn1"/>
    <dgm:cxn modelId="{33DA5B93-6730-7E48-A966-FF991C9B3FF5}" type="presParOf" srcId="{518215BB-4E71-F448-BD08-98C282FEC9B1}" destId="{51A44770-30B3-7A4F-B89C-385729890080}" srcOrd="0" destOrd="0" presId="urn:microsoft.com/office/officeart/2005/8/layout/venn1"/>
    <dgm:cxn modelId="{DFEC7BB4-CDB1-1242-8CCA-D04C9DC29163}" type="presParOf" srcId="{518215BB-4E71-F448-BD08-98C282FEC9B1}" destId="{A0D46EEA-FD42-454E-A4BC-28B419289BE4}" srcOrd="1" destOrd="0" presId="urn:microsoft.com/office/officeart/2005/8/layout/venn1"/>
    <dgm:cxn modelId="{D88DC218-CD31-0D4D-B358-1CF73E778F3B}" type="presParOf" srcId="{518215BB-4E71-F448-BD08-98C282FEC9B1}" destId="{9D998586-F7DA-1F47-97FE-5AF9CC2055FA}" srcOrd="2" destOrd="0" presId="urn:microsoft.com/office/officeart/2005/8/layout/venn1"/>
    <dgm:cxn modelId="{E88F6591-5ECD-3E42-B601-7828530217CB}" type="presParOf" srcId="{518215BB-4E71-F448-BD08-98C282FEC9B1}" destId="{47E77959-9070-064B-866F-2D1DD90326F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C191F-8253-F042-88F9-1B41C4F19483}">
      <dsp:nvSpPr>
        <dsp:cNvPr id="0" name=""/>
        <dsp:cNvSpPr/>
      </dsp:nvSpPr>
      <dsp:spPr>
        <a:xfrm>
          <a:off x="0" y="90568"/>
          <a:ext cx="7559504"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Online, with Tracks based on size</a:t>
          </a:r>
        </a:p>
      </dsp:txBody>
      <dsp:txXfrm>
        <a:off x="37467" y="128035"/>
        <a:ext cx="7484570" cy="692586"/>
      </dsp:txXfrm>
    </dsp:sp>
    <dsp:sp modelId="{D8C519D4-81CA-7649-A914-9DD2D4266D82}">
      <dsp:nvSpPr>
        <dsp:cNvPr id="0" name=""/>
        <dsp:cNvSpPr/>
      </dsp:nvSpPr>
      <dsp:spPr>
        <a:xfrm>
          <a:off x="0" y="950248"/>
          <a:ext cx="7559504" cy="7675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Multi-day (October 5, 8, 13, 15, 19, &amp; 20)</a:t>
          </a:r>
        </a:p>
      </dsp:txBody>
      <dsp:txXfrm>
        <a:off x="37467" y="987715"/>
        <a:ext cx="7484570" cy="692586"/>
      </dsp:txXfrm>
    </dsp:sp>
    <dsp:sp modelId="{FFEC5616-C6D3-C547-A9EF-52DFB663E490}">
      <dsp:nvSpPr>
        <dsp:cNvPr id="0" name=""/>
        <dsp:cNvSpPr/>
      </dsp:nvSpPr>
      <dsp:spPr>
        <a:xfrm>
          <a:off x="0" y="1717768"/>
          <a:ext cx="7559504" cy="370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Basics of CSLRF &amp; State Law Expenditure Authority</a:t>
          </a:r>
        </a:p>
        <a:p>
          <a:pPr marL="228600" lvl="1" indent="-228600" algn="l" defTabSz="1111250">
            <a:lnSpc>
              <a:spcPct val="90000"/>
            </a:lnSpc>
            <a:spcBef>
              <a:spcPct val="0"/>
            </a:spcBef>
            <a:spcAft>
              <a:spcPct val="20000"/>
            </a:spcAft>
            <a:buChar char="•"/>
          </a:pPr>
          <a:r>
            <a:rPr lang="en-US" sz="2500" kern="1200" dirty="0"/>
            <a:t>Detailed Compliance Instruction / Uniform Guidance</a:t>
          </a:r>
        </a:p>
        <a:p>
          <a:pPr marL="228600" lvl="1" indent="-228600" algn="l" defTabSz="1111250">
            <a:lnSpc>
              <a:spcPct val="90000"/>
            </a:lnSpc>
            <a:spcBef>
              <a:spcPct val="0"/>
            </a:spcBef>
            <a:spcAft>
              <a:spcPct val="20000"/>
            </a:spcAft>
            <a:buChar char="•"/>
          </a:pPr>
          <a:r>
            <a:rPr lang="en-US" sz="2500" kern="1200" dirty="0"/>
            <a:t>Opportunities to Brainstorm with Other Local Government Officials</a:t>
          </a:r>
        </a:p>
        <a:p>
          <a:pPr marL="228600" lvl="1" indent="-228600" algn="l" defTabSz="1111250">
            <a:lnSpc>
              <a:spcPct val="90000"/>
            </a:lnSpc>
            <a:spcBef>
              <a:spcPct val="0"/>
            </a:spcBef>
            <a:spcAft>
              <a:spcPct val="20000"/>
            </a:spcAft>
            <a:buChar char="•"/>
          </a:pPr>
          <a:r>
            <a:rPr lang="en-US" sz="2500" kern="1200"/>
            <a:t>Strategic Planning</a:t>
          </a:r>
        </a:p>
        <a:p>
          <a:pPr marL="228600" lvl="1" indent="-228600" algn="l" defTabSz="1111250">
            <a:lnSpc>
              <a:spcPct val="90000"/>
            </a:lnSpc>
            <a:spcBef>
              <a:spcPct val="0"/>
            </a:spcBef>
            <a:spcAft>
              <a:spcPct val="20000"/>
            </a:spcAft>
            <a:buChar char="•"/>
          </a:pPr>
          <a:r>
            <a:rPr lang="en-US" sz="2500" kern="1200"/>
            <a:t>Performance Evaluation</a:t>
          </a:r>
        </a:p>
        <a:p>
          <a:pPr marL="228600" lvl="1" indent="-228600" algn="l" defTabSz="1111250">
            <a:lnSpc>
              <a:spcPct val="90000"/>
            </a:lnSpc>
            <a:spcBef>
              <a:spcPct val="0"/>
            </a:spcBef>
            <a:spcAft>
              <a:spcPct val="20000"/>
            </a:spcAft>
            <a:buChar char="•"/>
          </a:pPr>
          <a:r>
            <a:rPr lang="en-US" sz="2500" kern="1200"/>
            <a:t>National Best Practices</a:t>
          </a:r>
        </a:p>
        <a:p>
          <a:pPr marL="228600" lvl="1" indent="-228600" algn="l" defTabSz="1111250">
            <a:lnSpc>
              <a:spcPct val="90000"/>
            </a:lnSpc>
            <a:spcBef>
              <a:spcPct val="0"/>
            </a:spcBef>
            <a:spcAft>
              <a:spcPct val="20000"/>
            </a:spcAft>
            <a:buChar char="•"/>
          </a:pPr>
          <a:r>
            <a:rPr lang="en-US" sz="2500" kern="1200"/>
            <a:t>Working with Other Governments, Nonprofits, and Other Organizations</a:t>
          </a:r>
        </a:p>
      </dsp:txBody>
      <dsp:txXfrm>
        <a:off x="0" y="1717768"/>
        <a:ext cx="7559504" cy="3709440"/>
      </dsp:txXfrm>
    </dsp:sp>
    <dsp:sp modelId="{1DD3B221-7997-E843-8208-B5116FC6814E}">
      <dsp:nvSpPr>
        <dsp:cNvPr id="0" name=""/>
        <dsp:cNvSpPr/>
      </dsp:nvSpPr>
      <dsp:spPr>
        <a:xfrm>
          <a:off x="0" y="5380543"/>
          <a:ext cx="7559504" cy="7675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Registration Required</a:t>
          </a:r>
        </a:p>
      </dsp:txBody>
      <dsp:txXfrm>
        <a:off x="37467" y="5418010"/>
        <a:ext cx="7484570" cy="6925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10294" y="526471"/>
          <a:ext cx="2483002" cy="744900"/>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Address COVID Public Health</a:t>
          </a:r>
        </a:p>
      </dsp:txBody>
      <dsp:txXfrm>
        <a:off x="233764" y="526471"/>
        <a:ext cx="2036062" cy="744900"/>
      </dsp:txXfrm>
    </dsp:sp>
    <dsp:sp modelId="{8C5BDF70-FA6F-4745-BDFA-25DFEF01B332}">
      <dsp:nvSpPr>
        <dsp:cNvPr id="0" name=""/>
        <dsp:cNvSpPr/>
      </dsp:nvSpPr>
      <dsp:spPr>
        <a:xfrm>
          <a:off x="10294" y="1271372"/>
          <a:ext cx="2259532" cy="3059537"/>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Support public health expenditures, by funding COVID-19 mitigation efforts, medical expenses, behavioral healthcare, and certain public health and safety staff;</a:t>
          </a:r>
        </a:p>
      </dsp:txBody>
      <dsp:txXfrm>
        <a:off x="10294" y="1271372"/>
        <a:ext cx="2259532" cy="3059537"/>
      </dsp:txXfrm>
    </dsp:sp>
    <dsp:sp modelId="{4A212D91-B797-8541-98C9-D94CD4DDED61}">
      <dsp:nvSpPr>
        <dsp:cNvPr id="0" name=""/>
        <dsp:cNvSpPr/>
      </dsp:nvSpPr>
      <dsp:spPr>
        <a:xfrm>
          <a:off x="2432396" y="526471"/>
          <a:ext cx="2483002" cy="744900"/>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Address COVID Economic Impact</a:t>
          </a:r>
        </a:p>
      </dsp:txBody>
      <dsp:txXfrm>
        <a:off x="2655866" y="526471"/>
        <a:ext cx="2036062" cy="744900"/>
      </dsp:txXfrm>
    </dsp:sp>
    <dsp:sp modelId="{3B8E883F-5E42-2F4F-A1E2-D116CBA92AE2}">
      <dsp:nvSpPr>
        <dsp:cNvPr id="0" name=""/>
        <dsp:cNvSpPr/>
      </dsp:nvSpPr>
      <dsp:spPr>
        <a:xfrm>
          <a:off x="2432396" y="1271372"/>
          <a:ext cx="2259532" cy="3059537"/>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Address negative economic impacts caused by the public health emergency, including economic harms to workers, households, small businesses, impacted industries, and the public sector;</a:t>
          </a:r>
        </a:p>
      </dsp:txBody>
      <dsp:txXfrm>
        <a:off x="2432396" y="1271372"/>
        <a:ext cx="2259532" cy="3059537"/>
      </dsp:txXfrm>
    </dsp:sp>
    <dsp:sp modelId="{7FBE1A6E-8C8F-0148-A6EC-927622A592C7}">
      <dsp:nvSpPr>
        <dsp:cNvPr id="0" name=""/>
        <dsp:cNvSpPr/>
      </dsp:nvSpPr>
      <dsp:spPr>
        <a:xfrm>
          <a:off x="4854498" y="526471"/>
          <a:ext cx="2483002" cy="744900"/>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Replace Lost Revenue</a:t>
          </a:r>
        </a:p>
      </dsp:txBody>
      <dsp:txXfrm>
        <a:off x="5077968" y="526471"/>
        <a:ext cx="2036062" cy="744900"/>
      </dsp:txXfrm>
    </dsp:sp>
    <dsp:sp modelId="{97C05D14-0E22-0440-B9AD-FBE6B25C3072}">
      <dsp:nvSpPr>
        <dsp:cNvPr id="0" name=""/>
        <dsp:cNvSpPr/>
      </dsp:nvSpPr>
      <dsp:spPr>
        <a:xfrm>
          <a:off x="4854498" y="1271372"/>
          <a:ext cx="2259532" cy="305953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a:t>Replace lost public sector revenue, using this funding to provide government services to the extent of the reduction in revenue experienced due to the pandemic;</a:t>
          </a:r>
        </a:p>
      </dsp:txBody>
      <dsp:txXfrm>
        <a:off x="4854498" y="1271372"/>
        <a:ext cx="2259532" cy="3059537"/>
      </dsp:txXfrm>
    </dsp:sp>
    <dsp:sp modelId="{4E2C8E90-058E-8745-9F2B-DE195FE7DC24}">
      <dsp:nvSpPr>
        <dsp:cNvPr id="0" name=""/>
        <dsp:cNvSpPr/>
      </dsp:nvSpPr>
      <dsp:spPr>
        <a:xfrm>
          <a:off x="7276600" y="526471"/>
          <a:ext cx="2483002" cy="744900"/>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Premium Pay</a:t>
          </a:r>
        </a:p>
      </dsp:txBody>
      <dsp:txXfrm>
        <a:off x="7500070" y="526471"/>
        <a:ext cx="2036062" cy="744900"/>
      </dsp:txXfrm>
    </dsp:sp>
    <dsp:sp modelId="{1351B30D-8E7D-8F44-87FA-983075A79468}">
      <dsp:nvSpPr>
        <dsp:cNvPr id="0" name=""/>
        <dsp:cNvSpPr/>
      </dsp:nvSpPr>
      <dsp:spPr>
        <a:xfrm>
          <a:off x="7276600" y="1271372"/>
          <a:ext cx="2259532" cy="305953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Provide premium pay for essential workers, offering additional support to those who have borne and will bear the greatest health risks because of their service in critical infrastructure sectors; and,</a:t>
          </a:r>
        </a:p>
      </dsp:txBody>
      <dsp:txXfrm>
        <a:off x="7276600" y="1271372"/>
        <a:ext cx="2259532" cy="3059537"/>
      </dsp:txXfrm>
    </dsp:sp>
    <dsp:sp modelId="{4DB62EFE-D79C-E54D-A106-2E0B9E8D327F}">
      <dsp:nvSpPr>
        <dsp:cNvPr id="0" name=""/>
        <dsp:cNvSpPr/>
      </dsp:nvSpPr>
      <dsp:spPr>
        <a:xfrm>
          <a:off x="9698702" y="526471"/>
          <a:ext cx="2483002" cy="744900"/>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Infrastructure Investments</a:t>
          </a:r>
        </a:p>
      </dsp:txBody>
      <dsp:txXfrm>
        <a:off x="9922172" y="526471"/>
        <a:ext cx="2036062" cy="744900"/>
      </dsp:txXfrm>
    </dsp:sp>
    <dsp:sp modelId="{FAD8B59C-FA04-B745-A415-4EAEEF5CFB65}">
      <dsp:nvSpPr>
        <dsp:cNvPr id="0" name=""/>
        <dsp:cNvSpPr/>
      </dsp:nvSpPr>
      <dsp:spPr>
        <a:xfrm>
          <a:off x="9698702" y="1271372"/>
          <a:ext cx="2259532" cy="3059537"/>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Invest in water, sewer, and broadband infrastructure, making necessary investments to improve access to clean drinking water, support vital wastewater and stormwater infrastructure, and to expand access to broadband internet.</a:t>
          </a:r>
        </a:p>
      </dsp:txBody>
      <dsp:txXfrm>
        <a:off x="9698702" y="1271372"/>
        <a:ext cx="2259532" cy="30595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3847" y="138575"/>
          <a:ext cx="2200467" cy="660140"/>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r>
            <a:rPr lang="en-US" sz="1700" kern="1200" dirty="0"/>
            <a:t>Address COVID Public Health</a:t>
          </a:r>
        </a:p>
      </dsp:txBody>
      <dsp:txXfrm>
        <a:off x="201889" y="138575"/>
        <a:ext cx="1804383" cy="660140"/>
      </dsp:txXfrm>
    </dsp:sp>
    <dsp:sp modelId="{8C5BDF70-FA6F-4745-BDFA-25DFEF01B332}">
      <dsp:nvSpPr>
        <dsp:cNvPr id="0" name=""/>
        <dsp:cNvSpPr/>
      </dsp:nvSpPr>
      <dsp:spPr>
        <a:xfrm>
          <a:off x="3847" y="798715"/>
          <a:ext cx="2002425" cy="1396403"/>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r>
            <a:rPr lang="en-US" sz="1100" kern="1200" dirty="0"/>
            <a:t>Support public health expenditures, by funding COVID-19 mitigation efforts, medical expenses, behavioral healthcare, and certain public health and safety staff;</a:t>
          </a:r>
        </a:p>
      </dsp:txBody>
      <dsp:txXfrm>
        <a:off x="3847" y="798715"/>
        <a:ext cx="2002425" cy="1396403"/>
      </dsp:txXfrm>
    </dsp:sp>
    <dsp:sp modelId="{4A212D91-B797-8541-98C9-D94CD4DDED61}">
      <dsp:nvSpPr>
        <dsp:cNvPr id="0" name=""/>
        <dsp:cNvSpPr/>
      </dsp:nvSpPr>
      <dsp:spPr>
        <a:xfrm>
          <a:off x="2150344" y="138575"/>
          <a:ext cx="2200467" cy="660140"/>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r>
            <a:rPr lang="en-US" sz="1700" kern="1200" dirty="0"/>
            <a:t>Address COVID Economic Impact</a:t>
          </a:r>
        </a:p>
      </dsp:txBody>
      <dsp:txXfrm>
        <a:off x="2348386" y="138575"/>
        <a:ext cx="1804383" cy="660140"/>
      </dsp:txXfrm>
    </dsp:sp>
    <dsp:sp modelId="{3B8E883F-5E42-2F4F-A1E2-D116CBA92AE2}">
      <dsp:nvSpPr>
        <dsp:cNvPr id="0" name=""/>
        <dsp:cNvSpPr/>
      </dsp:nvSpPr>
      <dsp:spPr>
        <a:xfrm>
          <a:off x="2150344" y="798715"/>
          <a:ext cx="2002425" cy="1396403"/>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r>
            <a:rPr lang="en-US" sz="1100" kern="1200" dirty="0"/>
            <a:t>Address negative economic impacts caused by the public health emergency, including economic harms to workers, households, small businesses, impacted industries, and the public sector;</a:t>
          </a:r>
        </a:p>
      </dsp:txBody>
      <dsp:txXfrm>
        <a:off x="2150344" y="798715"/>
        <a:ext cx="2002425" cy="1396403"/>
      </dsp:txXfrm>
    </dsp:sp>
    <dsp:sp modelId="{7FBE1A6E-8C8F-0148-A6EC-927622A592C7}">
      <dsp:nvSpPr>
        <dsp:cNvPr id="0" name=""/>
        <dsp:cNvSpPr/>
      </dsp:nvSpPr>
      <dsp:spPr>
        <a:xfrm>
          <a:off x="4296841" y="138575"/>
          <a:ext cx="2200467" cy="660140"/>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4494883" y="138575"/>
        <a:ext cx="1804383" cy="660140"/>
      </dsp:txXfrm>
    </dsp:sp>
    <dsp:sp modelId="{97C05D14-0E22-0440-B9AD-FBE6B25C3072}">
      <dsp:nvSpPr>
        <dsp:cNvPr id="0" name=""/>
        <dsp:cNvSpPr/>
      </dsp:nvSpPr>
      <dsp:spPr>
        <a:xfrm>
          <a:off x="4296841" y="798715"/>
          <a:ext cx="2002425" cy="139640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4296841" y="798715"/>
        <a:ext cx="2002425" cy="1396403"/>
      </dsp:txXfrm>
    </dsp:sp>
    <dsp:sp modelId="{4E2C8E90-058E-8745-9F2B-DE195FE7DC24}">
      <dsp:nvSpPr>
        <dsp:cNvPr id="0" name=""/>
        <dsp:cNvSpPr/>
      </dsp:nvSpPr>
      <dsp:spPr>
        <a:xfrm>
          <a:off x="6443337" y="138575"/>
          <a:ext cx="2200467" cy="660140"/>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6641379" y="138575"/>
        <a:ext cx="1804383" cy="660140"/>
      </dsp:txXfrm>
    </dsp:sp>
    <dsp:sp modelId="{1351B30D-8E7D-8F44-87FA-983075A79468}">
      <dsp:nvSpPr>
        <dsp:cNvPr id="0" name=""/>
        <dsp:cNvSpPr/>
      </dsp:nvSpPr>
      <dsp:spPr>
        <a:xfrm>
          <a:off x="6443337" y="798715"/>
          <a:ext cx="2002425" cy="139640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443337" y="798715"/>
        <a:ext cx="2002425" cy="1396403"/>
      </dsp:txXfrm>
    </dsp:sp>
    <dsp:sp modelId="{4DB62EFE-D79C-E54D-A106-2E0B9E8D327F}">
      <dsp:nvSpPr>
        <dsp:cNvPr id="0" name=""/>
        <dsp:cNvSpPr/>
      </dsp:nvSpPr>
      <dsp:spPr>
        <a:xfrm>
          <a:off x="8589834" y="138575"/>
          <a:ext cx="2200467" cy="660140"/>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8787876" y="138575"/>
        <a:ext cx="1804383" cy="660140"/>
      </dsp:txXfrm>
    </dsp:sp>
    <dsp:sp modelId="{FAD8B59C-FA04-B745-A415-4EAEEF5CFB65}">
      <dsp:nvSpPr>
        <dsp:cNvPr id="0" name=""/>
        <dsp:cNvSpPr/>
      </dsp:nvSpPr>
      <dsp:spPr>
        <a:xfrm>
          <a:off x="8589834" y="798715"/>
          <a:ext cx="2002425" cy="139640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8589834" y="798715"/>
        <a:ext cx="2002425" cy="13964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9224" y="50941"/>
          <a:ext cx="2224937" cy="667481"/>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09468" y="50941"/>
        <a:ext cx="1824449" cy="667481"/>
      </dsp:txXfrm>
    </dsp:sp>
    <dsp:sp modelId="{8C5BDF70-FA6F-4745-BDFA-25DFEF01B332}">
      <dsp:nvSpPr>
        <dsp:cNvPr id="0" name=""/>
        <dsp:cNvSpPr/>
      </dsp:nvSpPr>
      <dsp:spPr>
        <a:xfrm>
          <a:off x="9224" y="718422"/>
          <a:ext cx="2024693" cy="1441038"/>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224" y="718422"/>
        <a:ext cx="2024693" cy="1441038"/>
      </dsp:txXfrm>
    </dsp:sp>
    <dsp:sp modelId="{4A212D91-B797-8541-98C9-D94CD4DDED61}">
      <dsp:nvSpPr>
        <dsp:cNvPr id="0" name=""/>
        <dsp:cNvSpPr/>
      </dsp:nvSpPr>
      <dsp:spPr>
        <a:xfrm>
          <a:off x="2179591" y="50941"/>
          <a:ext cx="2224937" cy="667481"/>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379835" y="50941"/>
        <a:ext cx="1824449" cy="667481"/>
      </dsp:txXfrm>
    </dsp:sp>
    <dsp:sp modelId="{3B8E883F-5E42-2F4F-A1E2-D116CBA92AE2}">
      <dsp:nvSpPr>
        <dsp:cNvPr id="0" name=""/>
        <dsp:cNvSpPr/>
      </dsp:nvSpPr>
      <dsp:spPr>
        <a:xfrm>
          <a:off x="2179591" y="718422"/>
          <a:ext cx="2024693" cy="1441038"/>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2179591" y="718422"/>
        <a:ext cx="2024693" cy="1441038"/>
      </dsp:txXfrm>
    </dsp:sp>
    <dsp:sp modelId="{7FBE1A6E-8C8F-0148-A6EC-927622A592C7}">
      <dsp:nvSpPr>
        <dsp:cNvPr id="0" name=""/>
        <dsp:cNvSpPr/>
      </dsp:nvSpPr>
      <dsp:spPr>
        <a:xfrm>
          <a:off x="4349957" y="50941"/>
          <a:ext cx="2224937" cy="667481"/>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r>
            <a:rPr lang="en-US" sz="1800" kern="1200" dirty="0"/>
            <a:t>Replace Lost Revenue</a:t>
          </a:r>
        </a:p>
      </dsp:txBody>
      <dsp:txXfrm>
        <a:off x="4550201" y="50941"/>
        <a:ext cx="1824449" cy="667481"/>
      </dsp:txXfrm>
    </dsp:sp>
    <dsp:sp modelId="{97C05D14-0E22-0440-B9AD-FBE6B25C3072}">
      <dsp:nvSpPr>
        <dsp:cNvPr id="0" name=""/>
        <dsp:cNvSpPr/>
      </dsp:nvSpPr>
      <dsp:spPr>
        <a:xfrm>
          <a:off x="4349957" y="718422"/>
          <a:ext cx="2024693" cy="144103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r>
            <a:rPr lang="en-US" sz="1100" kern="1200"/>
            <a:t>Replace lost public sector revenue, using this funding to provide government services to the extent of the reduction in revenue experienced due to the pandemic;</a:t>
          </a:r>
        </a:p>
      </dsp:txBody>
      <dsp:txXfrm>
        <a:off x="4349957" y="718422"/>
        <a:ext cx="2024693" cy="1441038"/>
      </dsp:txXfrm>
    </dsp:sp>
    <dsp:sp modelId="{4E2C8E90-058E-8745-9F2B-DE195FE7DC24}">
      <dsp:nvSpPr>
        <dsp:cNvPr id="0" name=""/>
        <dsp:cNvSpPr/>
      </dsp:nvSpPr>
      <dsp:spPr>
        <a:xfrm>
          <a:off x="6520324" y="50941"/>
          <a:ext cx="2224937" cy="667481"/>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720568" y="50941"/>
        <a:ext cx="1824449" cy="667481"/>
      </dsp:txXfrm>
    </dsp:sp>
    <dsp:sp modelId="{1351B30D-8E7D-8F44-87FA-983075A79468}">
      <dsp:nvSpPr>
        <dsp:cNvPr id="0" name=""/>
        <dsp:cNvSpPr/>
      </dsp:nvSpPr>
      <dsp:spPr>
        <a:xfrm>
          <a:off x="6520324" y="718422"/>
          <a:ext cx="2024693" cy="144103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520324" y="718422"/>
        <a:ext cx="2024693" cy="1441038"/>
      </dsp:txXfrm>
    </dsp:sp>
    <dsp:sp modelId="{4DB62EFE-D79C-E54D-A106-2E0B9E8D327F}">
      <dsp:nvSpPr>
        <dsp:cNvPr id="0" name=""/>
        <dsp:cNvSpPr/>
      </dsp:nvSpPr>
      <dsp:spPr>
        <a:xfrm>
          <a:off x="8690690" y="50941"/>
          <a:ext cx="2224937" cy="667481"/>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8890934" y="50941"/>
        <a:ext cx="1824449" cy="667481"/>
      </dsp:txXfrm>
    </dsp:sp>
    <dsp:sp modelId="{FAD8B59C-FA04-B745-A415-4EAEEF5CFB65}">
      <dsp:nvSpPr>
        <dsp:cNvPr id="0" name=""/>
        <dsp:cNvSpPr/>
      </dsp:nvSpPr>
      <dsp:spPr>
        <a:xfrm>
          <a:off x="8690690" y="718422"/>
          <a:ext cx="2024693" cy="1441038"/>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8690690" y="718422"/>
        <a:ext cx="2024693" cy="14410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9224" y="0"/>
          <a:ext cx="2224937" cy="667481"/>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209468" y="0"/>
        <a:ext cx="1824449" cy="667481"/>
      </dsp:txXfrm>
    </dsp:sp>
    <dsp:sp modelId="{8C5BDF70-FA6F-4745-BDFA-25DFEF01B332}">
      <dsp:nvSpPr>
        <dsp:cNvPr id="0" name=""/>
        <dsp:cNvSpPr/>
      </dsp:nvSpPr>
      <dsp:spPr>
        <a:xfrm>
          <a:off x="9224" y="667481"/>
          <a:ext cx="2024693" cy="1542921"/>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224" y="667481"/>
        <a:ext cx="2024693" cy="1542921"/>
      </dsp:txXfrm>
    </dsp:sp>
    <dsp:sp modelId="{4A212D91-B797-8541-98C9-D94CD4DDED61}">
      <dsp:nvSpPr>
        <dsp:cNvPr id="0" name=""/>
        <dsp:cNvSpPr/>
      </dsp:nvSpPr>
      <dsp:spPr>
        <a:xfrm>
          <a:off x="2179591" y="0"/>
          <a:ext cx="2224937" cy="667481"/>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2379835" y="0"/>
        <a:ext cx="1824449" cy="667481"/>
      </dsp:txXfrm>
    </dsp:sp>
    <dsp:sp modelId="{3B8E883F-5E42-2F4F-A1E2-D116CBA92AE2}">
      <dsp:nvSpPr>
        <dsp:cNvPr id="0" name=""/>
        <dsp:cNvSpPr/>
      </dsp:nvSpPr>
      <dsp:spPr>
        <a:xfrm>
          <a:off x="2179591" y="667481"/>
          <a:ext cx="2024693" cy="1542921"/>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2179591" y="667481"/>
        <a:ext cx="2024693" cy="1542921"/>
      </dsp:txXfrm>
    </dsp:sp>
    <dsp:sp modelId="{7FBE1A6E-8C8F-0148-A6EC-927622A592C7}">
      <dsp:nvSpPr>
        <dsp:cNvPr id="0" name=""/>
        <dsp:cNvSpPr/>
      </dsp:nvSpPr>
      <dsp:spPr>
        <a:xfrm>
          <a:off x="4349957" y="0"/>
          <a:ext cx="2224937" cy="667481"/>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550201" y="0"/>
        <a:ext cx="1824449" cy="667481"/>
      </dsp:txXfrm>
    </dsp:sp>
    <dsp:sp modelId="{97C05D14-0E22-0440-B9AD-FBE6B25C3072}">
      <dsp:nvSpPr>
        <dsp:cNvPr id="0" name=""/>
        <dsp:cNvSpPr/>
      </dsp:nvSpPr>
      <dsp:spPr>
        <a:xfrm>
          <a:off x="4349957" y="667481"/>
          <a:ext cx="2024693" cy="154292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4349957" y="667481"/>
        <a:ext cx="2024693" cy="1542921"/>
      </dsp:txXfrm>
    </dsp:sp>
    <dsp:sp modelId="{4E2C8E90-058E-8745-9F2B-DE195FE7DC24}">
      <dsp:nvSpPr>
        <dsp:cNvPr id="0" name=""/>
        <dsp:cNvSpPr/>
      </dsp:nvSpPr>
      <dsp:spPr>
        <a:xfrm>
          <a:off x="6520324" y="0"/>
          <a:ext cx="2224937" cy="667481"/>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89000">
            <a:lnSpc>
              <a:spcPct val="90000"/>
            </a:lnSpc>
            <a:spcBef>
              <a:spcPct val="0"/>
            </a:spcBef>
            <a:spcAft>
              <a:spcPct val="35000"/>
            </a:spcAft>
            <a:buNone/>
          </a:pPr>
          <a:r>
            <a:rPr lang="en-US" sz="2000" kern="1200" dirty="0"/>
            <a:t>Premium Pay</a:t>
          </a:r>
        </a:p>
      </dsp:txBody>
      <dsp:txXfrm>
        <a:off x="6720568" y="0"/>
        <a:ext cx="1824449" cy="667481"/>
      </dsp:txXfrm>
    </dsp:sp>
    <dsp:sp modelId="{1351B30D-8E7D-8F44-87FA-983075A79468}">
      <dsp:nvSpPr>
        <dsp:cNvPr id="0" name=""/>
        <dsp:cNvSpPr/>
      </dsp:nvSpPr>
      <dsp:spPr>
        <a:xfrm>
          <a:off x="6520324" y="667481"/>
          <a:ext cx="2024693" cy="154292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r>
            <a:rPr lang="en-US" sz="1100" kern="1200" dirty="0"/>
            <a:t>Provide premium pay for essential workers, offering additional support to those who have borne and will bear the greatest health risks because of their service in critical infrastructure sectors; </a:t>
          </a:r>
        </a:p>
      </dsp:txBody>
      <dsp:txXfrm>
        <a:off x="6520324" y="667481"/>
        <a:ext cx="2024693" cy="1542921"/>
      </dsp:txXfrm>
    </dsp:sp>
    <dsp:sp modelId="{4DB62EFE-D79C-E54D-A106-2E0B9E8D327F}">
      <dsp:nvSpPr>
        <dsp:cNvPr id="0" name=""/>
        <dsp:cNvSpPr/>
      </dsp:nvSpPr>
      <dsp:spPr>
        <a:xfrm>
          <a:off x="8690690" y="0"/>
          <a:ext cx="2224937" cy="667481"/>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8890934" y="0"/>
        <a:ext cx="1824449" cy="667481"/>
      </dsp:txXfrm>
    </dsp:sp>
    <dsp:sp modelId="{FAD8B59C-FA04-B745-A415-4EAEEF5CFB65}">
      <dsp:nvSpPr>
        <dsp:cNvPr id="0" name=""/>
        <dsp:cNvSpPr/>
      </dsp:nvSpPr>
      <dsp:spPr>
        <a:xfrm>
          <a:off x="8690690" y="667481"/>
          <a:ext cx="2024693" cy="1542921"/>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8690690" y="667481"/>
        <a:ext cx="2024693" cy="15429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3890" y="326"/>
          <a:ext cx="2224855" cy="667456"/>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04127" y="326"/>
        <a:ext cx="1824381" cy="667456"/>
      </dsp:txXfrm>
    </dsp:sp>
    <dsp:sp modelId="{8C5BDF70-FA6F-4745-BDFA-25DFEF01B332}">
      <dsp:nvSpPr>
        <dsp:cNvPr id="0" name=""/>
        <dsp:cNvSpPr/>
      </dsp:nvSpPr>
      <dsp:spPr>
        <a:xfrm>
          <a:off x="3890" y="667782"/>
          <a:ext cx="2024618" cy="1542294"/>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3890" y="667782"/>
        <a:ext cx="2024618" cy="1542294"/>
      </dsp:txXfrm>
    </dsp:sp>
    <dsp:sp modelId="{4A212D91-B797-8541-98C9-D94CD4DDED61}">
      <dsp:nvSpPr>
        <dsp:cNvPr id="0" name=""/>
        <dsp:cNvSpPr/>
      </dsp:nvSpPr>
      <dsp:spPr>
        <a:xfrm>
          <a:off x="2174176" y="326"/>
          <a:ext cx="2224855" cy="667456"/>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374413" y="326"/>
        <a:ext cx="1824381" cy="667456"/>
      </dsp:txXfrm>
    </dsp:sp>
    <dsp:sp modelId="{3B8E883F-5E42-2F4F-A1E2-D116CBA92AE2}">
      <dsp:nvSpPr>
        <dsp:cNvPr id="0" name=""/>
        <dsp:cNvSpPr/>
      </dsp:nvSpPr>
      <dsp:spPr>
        <a:xfrm>
          <a:off x="2174176" y="667782"/>
          <a:ext cx="2024618" cy="1542294"/>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2174176" y="667782"/>
        <a:ext cx="2024618" cy="1542294"/>
      </dsp:txXfrm>
    </dsp:sp>
    <dsp:sp modelId="{7FBE1A6E-8C8F-0148-A6EC-927622A592C7}">
      <dsp:nvSpPr>
        <dsp:cNvPr id="0" name=""/>
        <dsp:cNvSpPr/>
      </dsp:nvSpPr>
      <dsp:spPr>
        <a:xfrm>
          <a:off x="4344462" y="326"/>
          <a:ext cx="2224855" cy="667456"/>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544699" y="326"/>
        <a:ext cx="1824381" cy="667456"/>
      </dsp:txXfrm>
    </dsp:sp>
    <dsp:sp modelId="{97C05D14-0E22-0440-B9AD-FBE6B25C3072}">
      <dsp:nvSpPr>
        <dsp:cNvPr id="0" name=""/>
        <dsp:cNvSpPr/>
      </dsp:nvSpPr>
      <dsp:spPr>
        <a:xfrm>
          <a:off x="4344462" y="667782"/>
          <a:ext cx="2024618" cy="154229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4344462" y="667782"/>
        <a:ext cx="2024618" cy="1542294"/>
      </dsp:txXfrm>
    </dsp:sp>
    <dsp:sp modelId="{4E2C8E90-058E-8745-9F2B-DE195FE7DC24}">
      <dsp:nvSpPr>
        <dsp:cNvPr id="0" name=""/>
        <dsp:cNvSpPr/>
      </dsp:nvSpPr>
      <dsp:spPr>
        <a:xfrm>
          <a:off x="6514748" y="22610"/>
          <a:ext cx="2224855" cy="667456"/>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714985" y="22610"/>
        <a:ext cx="1824381" cy="667456"/>
      </dsp:txXfrm>
    </dsp:sp>
    <dsp:sp modelId="{1351B30D-8E7D-8F44-87FA-983075A79468}">
      <dsp:nvSpPr>
        <dsp:cNvPr id="0" name=""/>
        <dsp:cNvSpPr/>
      </dsp:nvSpPr>
      <dsp:spPr>
        <a:xfrm>
          <a:off x="6514748" y="704729"/>
          <a:ext cx="2024618" cy="148306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514748" y="704729"/>
        <a:ext cx="2024618" cy="1483063"/>
      </dsp:txXfrm>
    </dsp:sp>
    <dsp:sp modelId="{4DB62EFE-D79C-E54D-A106-2E0B9E8D327F}">
      <dsp:nvSpPr>
        <dsp:cNvPr id="0" name=""/>
        <dsp:cNvSpPr/>
      </dsp:nvSpPr>
      <dsp:spPr>
        <a:xfrm>
          <a:off x="8685034" y="326"/>
          <a:ext cx="2224855" cy="667456"/>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r>
            <a:rPr lang="en-US" sz="1800" kern="1200" dirty="0"/>
            <a:t>Infrastructure Investments</a:t>
          </a:r>
        </a:p>
      </dsp:txBody>
      <dsp:txXfrm>
        <a:off x="8885271" y="326"/>
        <a:ext cx="1824381" cy="667456"/>
      </dsp:txXfrm>
    </dsp:sp>
    <dsp:sp modelId="{FAD8B59C-FA04-B745-A415-4EAEEF5CFB65}">
      <dsp:nvSpPr>
        <dsp:cNvPr id="0" name=""/>
        <dsp:cNvSpPr/>
      </dsp:nvSpPr>
      <dsp:spPr>
        <a:xfrm>
          <a:off x="8685034" y="667782"/>
          <a:ext cx="2024618" cy="1542294"/>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r>
            <a:rPr lang="en-US" sz="1100" kern="1200" dirty="0"/>
            <a:t>Invest in water, sewer, and broadband infrastructure, making necessary investments to improve access to clean drinking water, support vital wastewater and stormwater infrastructure, and to expand access to broadband internet.</a:t>
          </a:r>
        </a:p>
      </dsp:txBody>
      <dsp:txXfrm>
        <a:off x="8685034" y="667782"/>
        <a:ext cx="2024618" cy="1542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B4CC1-EDDE-2647-AB32-D14562D79CC7}">
      <dsp:nvSpPr>
        <dsp:cNvPr id="0" name=""/>
        <dsp:cNvSpPr/>
      </dsp:nvSpPr>
      <dsp:spPr>
        <a:xfrm>
          <a:off x="5853782" y="0"/>
          <a:ext cx="1384101" cy="9227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LG Partner</a:t>
          </a:r>
        </a:p>
      </dsp:txBody>
      <dsp:txXfrm>
        <a:off x="5880808" y="27026"/>
        <a:ext cx="1330049" cy="868682"/>
      </dsp:txXfrm>
    </dsp:sp>
    <dsp:sp modelId="{D9D74704-FBBD-4347-9F22-0C9F9D6491C6}">
      <dsp:nvSpPr>
        <dsp:cNvPr id="0" name=""/>
        <dsp:cNvSpPr/>
      </dsp:nvSpPr>
      <dsp:spPr>
        <a:xfrm>
          <a:off x="3397001" y="922734"/>
          <a:ext cx="3148831" cy="369093"/>
        </a:xfrm>
        <a:custGeom>
          <a:avLst/>
          <a:gdLst/>
          <a:ahLst/>
          <a:cxnLst/>
          <a:rect l="0" t="0" r="0" b="0"/>
          <a:pathLst>
            <a:path>
              <a:moveTo>
                <a:pt x="3148831" y="0"/>
              </a:moveTo>
              <a:lnTo>
                <a:pt x="3148831" y="184546"/>
              </a:lnTo>
              <a:lnTo>
                <a:pt x="0" y="184546"/>
              </a:lnTo>
              <a:lnTo>
                <a:pt x="0" y="36909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C18BD7-D42D-884B-94C6-73CA64D37FCC}">
      <dsp:nvSpPr>
        <dsp:cNvPr id="0" name=""/>
        <dsp:cNvSpPr/>
      </dsp:nvSpPr>
      <dsp:spPr>
        <a:xfrm>
          <a:off x="2704951" y="1291828"/>
          <a:ext cx="1384101" cy="92273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Subrecipient</a:t>
          </a:r>
        </a:p>
      </dsp:txBody>
      <dsp:txXfrm>
        <a:off x="2731977" y="1318854"/>
        <a:ext cx="1330049" cy="868682"/>
      </dsp:txXfrm>
    </dsp:sp>
    <dsp:sp modelId="{676FBC62-A69A-5E4B-A910-8EEA4863AD7E}">
      <dsp:nvSpPr>
        <dsp:cNvPr id="0" name=""/>
        <dsp:cNvSpPr/>
      </dsp:nvSpPr>
      <dsp:spPr>
        <a:xfrm>
          <a:off x="698003" y="2214562"/>
          <a:ext cx="2698998" cy="369093"/>
        </a:xfrm>
        <a:custGeom>
          <a:avLst/>
          <a:gdLst/>
          <a:ahLst/>
          <a:cxnLst/>
          <a:rect l="0" t="0" r="0" b="0"/>
          <a:pathLst>
            <a:path>
              <a:moveTo>
                <a:pt x="2698998" y="0"/>
              </a:moveTo>
              <a:lnTo>
                <a:pt x="2698998" y="184546"/>
              </a:lnTo>
              <a:lnTo>
                <a:pt x="0" y="184546"/>
              </a:lnTo>
              <a:lnTo>
                <a:pt x="0"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A44C85-F7ED-1146-AEEA-17341157AD55}">
      <dsp:nvSpPr>
        <dsp:cNvPr id="0" name=""/>
        <dsp:cNvSpPr/>
      </dsp:nvSpPr>
      <dsp:spPr>
        <a:xfrm>
          <a:off x="5953" y="2583656"/>
          <a:ext cx="1384101" cy="922734"/>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Risk assessment </a:t>
          </a:r>
        </a:p>
      </dsp:txBody>
      <dsp:txXfrm>
        <a:off x="32979" y="2610682"/>
        <a:ext cx="1330049" cy="868682"/>
      </dsp:txXfrm>
    </dsp:sp>
    <dsp:sp modelId="{033B989E-94E5-F74B-805E-4725A11EF56A}">
      <dsp:nvSpPr>
        <dsp:cNvPr id="0" name=""/>
        <dsp:cNvSpPr/>
      </dsp:nvSpPr>
      <dsp:spPr>
        <a:xfrm>
          <a:off x="2497335" y="2214562"/>
          <a:ext cx="899666" cy="369093"/>
        </a:xfrm>
        <a:custGeom>
          <a:avLst/>
          <a:gdLst/>
          <a:ahLst/>
          <a:cxnLst/>
          <a:rect l="0" t="0" r="0" b="0"/>
          <a:pathLst>
            <a:path>
              <a:moveTo>
                <a:pt x="899666" y="0"/>
              </a:moveTo>
              <a:lnTo>
                <a:pt x="899666" y="184546"/>
              </a:lnTo>
              <a:lnTo>
                <a:pt x="0" y="184546"/>
              </a:lnTo>
              <a:lnTo>
                <a:pt x="0"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73751F-EDC8-1840-B98B-0F404DE3C5F4}">
      <dsp:nvSpPr>
        <dsp:cNvPr id="0" name=""/>
        <dsp:cNvSpPr/>
      </dsp:nvSpPr>
      <dsp:spPr>
        <a:xfrm>
          <a:off x="1805285" y="2583656"/>
          <a:ext cx="1384101" cy="922734"/>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Subaward agreement with specific UG language</a:t>
          </a:r>
        </a:p>
      </dsp:txBody>
      <dsp:txXfrm>
        <a:off x="1832311" y="2610682"/>
        <a:ext cx="1330049" cy="868682"/>
      </dsp:txXfrm>
    </dsp:sp>
    <dsp:sp modelId="{8F24B2C0-28F7-EF4C-987C-7E463F630043}">
      <dsp:nvSpPr>
        <dsp:cNvPr id="0" name=""/>
        <dsp:cNvSpPr/>
      </dsp:nvSpPr>
      <dsp:spPr>
        <a:xfrm>
          <a:off x="3397001" y="2214562"/>
          <a:ext cx="899666" cy="369093"/>
        </a:xfrm>
        <a:custGeom>
          <a:avLst/>
          <a:gdLst/>
          <a:ahLst/>
          <a:cxnLst/>
          <a:rect l="0" t="0" r="0" b="0"/>
          <a:pathLst>
            <a:path>
              <a:moveTo>
                <a:pt x="0" y="0"/>
              </a:moveTo>
              <a:lnTo>
                <a:pt x="0" y="184546"/>
              </a:lnTo>
              <a:lnTo>
                <a:pt x="899666" y="184546"/>
              </a:lnTo>
              <a:lnTo>
                <a:pt x="899666"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2F6B1-F4AA-9A40-9689-14854C2EEBBF}">
      <dsp:nvSpPr>
        <dsp:cNvPr id="0" name=""/>
        <dsp:cNvSpPr/>
      </dsp:nvSpPr>
      <dsp:spPr>
        <a:xfrm>
          <a:off x="3604617" y="2583656"/>
          <a:ext cx="1384101" cy="922734"/>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Subaward complies with state law requirements</a:t>
          </a:r>
        </a:p>
      </dsp:txBody>
      <dsp:txXfrm>
        <a:off x="3631643" y="2610682"/>
        <a:ext cx="1330049" cy="868682"/>
      </dsp:txXfrm>
    </dsp:sp>
    <dsp:sp modelId="{87EBF061-A1E3-7C47-ADCE-797321739125}">
      <dsp:nvSpPr>
        <dsp:cNvPr id="0" name=""/>
        <dsp:cNvSpPr/>
      </dsp:nvSpPr>
      <dsp:spPr>
        <a:xfrm>
          <a:off x="3397001" y="2214562"/>
          <a:ext cx="2698998" cy="369093"/>
        </a:xfrm>
        <a:custGeom>
          <a:avLst/>
          <a:gdLst/>
          <a:ahLst/>
          <a:cxnLst/>
          <a:rect l="0" t="0" r="0" b="0"/>
          <a:pathLst>
            <a:path>
              <a:moveTo>
                <a:pt x="0" y="0"/>
              </a:moveTo>
              <a:lnTo>
                <a:pt x="0" y="184546"/>
              </a:lnTo>
              <a:lnTo>
                <a:pt x="2698998" y="184546"/>
              </a:lnTo>
              <a:lnTo>
                <a:pt x="2698998"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F15553-5C7F-2C43-ABB0-1C0FE3A1261E}">
      <dsp:nvSpPr>
        <dsp:cNvPr id="0" name=""/>
        <dsp:cNvSpPr/>
      </dsp:nvSpPr>
      <dsp:spPr>
        <a:xfrm>
          <a:off x="5403949" y="2583656"/>
          <a:ext cx="1384101" cy="922734"/>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Subrecipient monitoring and reporting</a:t>
          </a:r>
        </a:p>
      </dsp:txBody>
      <dsp:txXfrm>
        <a:off x="5430975" y="2610682"/>
        <a:ext cx="1330049" cy="868682"/>
      </dsp:txXfrm>
    </dsp:sp>
    <dsp:sp modelId="{0F8238A4-BDAE-E442-898B-ECBB45B7EFD7}">
      <dsp:nvSpPr>
        <dsp:cNvPr id="0" name=""/>
        <dsp:cNvSpPr/>
      </dsp:nvSpPr>
      <dsp:spPr>
        <a:xfrm>
          <a:off x="6545833" y="922734"/>
          <a:ext cx="3148831" cy="369093"/>
        </a:xfrm>
        <a:custGeom>
          <a:avLst/>
          <a:gdLst/>
          <a:ahLst/>
          <a:cxnLst/>
          <a:rect l="0" t="0" r="0" b="0"/>
          <a:pathLst>
            <a:path>
              <a:moveTo>
                <a:pt x="0" y="0"/>
              </a:moveTo>
              <a:lnTo>
                <a:pt x="0" y="184546"/>
              </a:lnTo>
              <a:lnTo>
                <a:pt x="3148831" y="184546"/>
              </a:lnTo>
              <a:lnTo>
                <a:pt x="3148831" y="36909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CD8B8C-81D0-8249-B03C-9A452359841A}">
      <dsp:nvSpPr>
        <dsp:cNvPr id="0" name=""/>
        <dsp:cNvSpPr/>
      </dsp:nvSpPr>
      <dsp:spPr>
        <a:xfrm>
          <a:off x="9002613" y="1291828"/>
          <a:ext cx="1384101" cy="922734"/>
        </a:xfrm>
        <a:prstGeom prst="roundRect">
          <a:avLst>
            <a:gd name="adj" fmla="val 10000"/>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Contractor / Vendor</a:t>
          </a:r>
        </a:p>
      </dsp:txBody>
      <dsp:txXfrm>
        <a:off x="9029639" y="1318854"/>
        <a:ext cx="1330049" cy="868682"/>
      </dsp:txXfrm>
    </dsp:sp>
    <dsp:sp modelId="{F51F5B63-DC58-0D4B-B234-A68FD66E7392}">
      <dsp:nvSpPr>
        <dsp:cNvPr id="0" name=""/>
        <dsp:cNvSpPr/>
      </dsp:nvSpPr>
      <dsp:spPr>
        <a:xfrm>
          <a:off x="7895332" y="2214562"/>
          <a:ext cx="1799332" cy="369093"/>
        </a:xfrm>
        <a:custGeom>
          <a:avLst/>
          <a:gdLst/>
          <a:ahLst/>
          <a:cxnLst/>
          <a:rect l="0" t="0" r="0" b="0"/>
          <a:pathLst>
            <a:path>
              <a:moveTo>
                <a:pt x="1799332" y="0"/>
              </a:moveTo>
              <a:lnTo>
                <a:pt x="1799332" y="184546"/>
              </a:lnTo>
              <a:lnTo>
                <a:pt x="0" y="184546"/>
              </a:lnTo>
              <a:lnTo>
                <a:pt x="0"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5FD772-C7E7-6349-B0F5-8ECD6897F6ED}">
      <dsp:nvSpPr>
        <dsp:cNvPr id="0" name=""/>
        <dsp:cNvSpPr/>
      </dsp:nvSpPr>
      <dsp:spPr>
        <a:xfrm>
          <a:off x="7203281" y="2583656"/>
          <a:ext cx="1384101" cy="922734"/>
        </a:xfrm>
        <a:prstGeom prst="roundRect">
          <a:avLst>
            <a:gd name="adj" fmla="val 10000"/>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Follow state and UG procurement processes</a:t>
          </a:r>
        </a:p>
      </dsp:txBody>
      <dsp:txXfrm>
        <a:off x="7230307" y="2610682"/>
        <a:ext cx="1330049" cy="868682"/>
      </dsp:txXfrm>
    </dsp:sp>
    <dsp:sp modelId="{DF476794-0A72-C845-90A7-57053ADEE062}">
      <dsp:nvSpPr>
        <dsp:cNvPr id="0" name=""/>
        <dsp:cNvSpPr/>
      </dsp:nvSpPr>
      <dsp:spPr>
        <a:xfrm>
          <a:off x="9648944" y="2214562"/>
          <a:ext cx="91440" cy="369093"/>
        </a:xfrm>
        <a:custGeom>
          <a:avLst/>
          <a:gdLst/>
          <a:ahLst/>
          <a:cxnLst/>
          <a:rect l="0" t="0" r="0" b="0"/>
          <a:pathLst>
            <a:path>
              <a:moveTo>
                <a:pt x="45720" y="0"/>
              </a:moveTo>
              <a:lnTo>
                <a:pt x="45720"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A5500B-BB75-B64E-87E1-E1431A718131}">
      <dsp:nvSpPr>
        <dsp:cNvPr id="0" name=""/>
        <dsp:cNvSpPr/>
      </dsp:nvSpPr>
      <dsp:spPr>
        <a:xfrm>
          <a:off x="9002613" y="2583656"/>
          <a:ext cx="1384101" cy="922734"/>
        </a:xfrm>
        <a:prstGeom prst="roundRect">
          <a:avLst>
            <a:gd name="adj" fmla="val 10000"/>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Contract/PO complies with state law</a:t>
          </a:r>
        </a:p>
      </dsp:txBody>
      <dsp:txXfrm>
        <a:off x="9029639" y="2610682"/>
        <a:ext cx="1330049" cy="868682"/>
      </dsp:txXfrm>
    </dsp:sp>
    <dsp:sp modelId="{5055FDFF-714C-D241-932C-099342C79E46}">
      <dsp:nvSpPr>
        <dsp:cNvPr id="0" name=""/>
        <dsp:cNvSpPr/>
      </dsp:nvSpPr>
      <dsp:spPr>
        <a:xfrm>
          <a:off x="9694664" y="2214562"/>
          <a:ext cx="1799332" cy="369093"/>
        </a:xfrm>
        <a:custGeom>
          <a:avLst/>
          <a:gdLst/>
          <a:ahLst/>
          <a:cxnLst/>
          <a:rect l="0" t="0" r="0" b="0"/>
          <a:pathLst>
            <a:path>
              <a:moveTo>
                <a:pt x="0" y="0"/>
              </a:moveTo>
              <a:lnTo>
                <a:pt x="0" y="184546"/>
              </a:lnTo>
              <a:lnTo>
                <a:pt x="1799332" y="184546"/>
              </a:lnTo>
              <a:lnTo>
                <a:pt x="1799332"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200A4F-653A-7846-9ED2-256A698F81EA}">
      <dsp:nvSpPr>
        <dsp:cNvPr id="0" name=""/>
        <dsp:cNvSpPr/>
      </dsp:nvSpPr>
      <dsp:spPr>
        <a:xfrm>
          <a:off x="10801945" y="2583656"/>
          <a:ext cx="1384101" cy="922734"/>
        </a:xfrm>
        <a:prstGeom prst="roundRect">
          <a:avLst>
            <a:gd name="adj" fmla="val 10000"/>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Performance accounting under state law</a:t>
          </a:r>
        </a:p>
      </dsp:txBody>
      <dsp:txXfrm>
        <a:off x="10828971" y="2610682"/>
        <a:ext cx="1330049" cy="8686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B4CC1-EDDE-2647-AB32-D14562D79CC7}">
      <dsp:nvSpPr>
        <dsp:cNvPr id="0" name=""/>
        <dsp:cNvSpPr/>
      </dsp:nvSpPr>
      <dsp:spPr>
        <a:xfrm>
          <a:off x="5853782" y="0"/>
          <a:ext cx="1384101" cy="9227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LG Partner</a:t>
          </a:r>
        </a:p>
      </dsp:txBody>
      <dsp:txXfrm>
        <a:off x="5880808" y="27026"/>
        <a:ext cx="1330049" cy="868682"/>
      </dsp:txXfrm>
    </dsp:sp>
    <dsp:sp modelId="{D9D74704-FBBD-4347-9F22-0C9F9D6491C6}">
      <dsp:nvSpPr>
        <dsp:cNvPr id="0" name=""/>
        <dsp:cNvSpPr/>
      </dsp:nvSpPr>
      <dsp:spPr>
        <a:xfrm>
          <a:off x="3397001" y="922734"/>
          <a:ext cx="3148831" cy="369093"/>
        </a:xfrm>
        <a:custGeom>
          <a:avLst/>
          <a:gdLst/>
          <a:ahLst/>
          <a:cxnLst/>
          <a:rect l="0" t="0" r="0" b="0"/>
          <a:pathLst>
            <a:path>
              <a:moveTo>
                <a:pt x="3148831" y="0"/>
              </a:moveTo>
              <a:lnTo>
                <a:pt x="3148831" y="184546"/>
              </a:lnTo>
              <a:lnTo>
                <a:pt x="0" y="184546"/>
              </a:lnTo>
              <a:lnTo>
                <a:pt x="0" y="36909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C18BD7-D42D-884B-94C6-73CA64D37FCC}">
      <dsp:nvSpPr>
        <dsp:cNvPr id="0" name=""/>
        <dsp:cNvSpPr/>
      </dsp:nvSpPr>
      <dsp:spPr>
        <a:xfrm>
          <a:off x="2704951" y="1291828"/>
          <a:ext cx="1384101" cy="92273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Subrecipient</a:t>
          </a:r>
        </a:p>
      </dsp:txBody>
      <dsp:txXfrm>
        <a:off x="2731977" y="1318854"/>
        <a:ext cx="1330049" cy="868682"/>
      </dsp:txXfrm>
    </dsp:sp>
    <dsp:sp modelId="{676FBC62-A69A-5E4B-A910-8EEA4863AD7E}">
      <dsp:nvSpPr>
        <dsp:cNvPr id="0" name=""/>
        <dsp:cNvSpPr/>
      </dsp:nvSpPr>
      <dsp:spPr>
        <a:xfrm>
          <a:off x="698003" y="2214562"/>
          <a:ext cx="2698998" cy="369093"/>
        </a:xfrm>
        <a:custGeom>
          <a:avLst/>
          <a:gdLst/>
          <a:ahLst/>
          <a:cxnLst/>
          <a:rect l="0" t="0" r="0" b="0"/>
          <a:pathLst>
            <a:path>
              <a:moveTo>
                <a:pt x="2698998" y="0"/>
              </a:moveTo>
              <a:lnTo>
                <a:pt x="2698998" y="184546"/>
              </a:lnTo>
              <a:lnTo>
                <a:pt x="0" y="184546"/>
              </a:lnTo>
              <a:lnTo>
                <a:pt x="0"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A44C85-F7ED-1146-AEEA-17341157AD55}">
      <dsp:nvSpPr>
        <dsp:cNvPr id="0" name=""/>
        <dsp:cNvSpPr/>
      </dsp:nvSpPr>
      <dsp:spPr>
        <a:xfrm>
          <a:off x="5953" y="2583656"/>
          <a:ext cx="1384101" cy="922734"/>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Risk assessment </a:t>
          </a:r>
        </a:p>
      </dsp:txBody>
      <dsp:txXfrm>
        <a:off x="32979" y="2610682"/>
        <a:ext cx="1330049" cy="868682"/>
      </dsp:txXfrm>
    </dsp:sp>
    <dsp:sp modelId="{033B989E-94E5-F74B-805E-4725A11EF56A}">
      <dsp:nvSpPr>
        <dsp:cNvPr id="0" name=""/>
        <dsp:cNvSpPr/>
      </dsp:nvSpPr>
      <dsp:spPr>
        <a:xfrm>
          <a:off x="2497335" y="2214562"/>
          <a:ext cx="899666" cy="369093"/>
        </a:xfrm>
        <a:custGeom>
          <a:avLst/>
          <a:gdLst/>
          <a:ahLst/>
          <a:cxnLst/>
          <a:rect l="0" t="0" r="0" b="0"/>
          <a:pathLst>
            <a:path>
              <a:moveTo>
                <a:pt x="899666" y="0"/>
              </a:moveTo>
              <a:lnTo>
                <a:pt x="899666" y="184546"/>
              </a:lnTo>
              <a:lnTo>
                <a:pt x="0" y="184546"/>
              </a:lnTo>
              <a:lnTo>
                <a:pt x="0"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73751F-EDC8-1840-B98B-0F404DE3C5F4}">
      <dsp:nvSpPr>
        <dsp:cNvPr id="0" name=""/>
        <dsp:cNvSpPr/>
      </dsp:nvSpPr>
      <dsp:spPr>
        <a:xfrm>
          <a:off x="1805285" y="2583656"/>
          <a:ext cx="1384101" cy="922734"/>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Subaward agreement with specific UG language</a:t>
          </a:r>
        </a:p>
      </dsp:txBody>
      <dsp:txXfrm>
        <a:off x="1832311" y="2610682"/>
        <a:ext cx="1330049" cy="868682"/>
      </dsp:txXfrm>
    </dsp:sp>
    <dsp:sp modelId="{8F24B2C0-28F7-EF4C-987C-7E463F630043}">
      <dsp:nvSpPr>
        <dsp:cNvPr id="0" name=""/>
        <dsp:cNvSpPr/>
      </dsp:nvSpPr>
      <dsp:spPr>
        <a:xfrm>
          <a:off x="3397001" y="2214562"/>
          <a:ext cx="899666" cy="369093"/>
        </a:xfrm>
        <a:custGeom>
          <a:avLst/>
          <a:gdLst/>
          <a:ahLst/>
          <a:cxnLst/>
          <a:rect l="0" t="0" r="0" b="0"/>
          <a:pathLst>
            <a:path>
              <a:moveTo>
                <a:pt x="0" y="0"/>
              </a:moveTo>
              <a:lnTo>
                <a:pt x="0" y="184546"/>
              </a:lnTo>
              <a:lnTo>
                <a:pt x="899666" y="184546"/>
              </a:lnTo>
              <a:lnTo>
                <a:pt x="899666"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2F6B1-F4AA-9A40-9689-14854C2EEBBF}">
      <dsp:nvSpPr>
        <dsp:cNvPr id="0" name=""/>
        <dsp:cNvSpPr/>
      </dsp:nvSpPr>
      <dsp:spPr>
        <a:xfrm>
          <a:off x="3604617" y="2583656"/>
          <a:ext cx="1384101" cy="922734"/>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Subaward complies with state law requirements</a:t>
          </a:r>
        </a:p>
      </dsp:txBody>
      <dsp:txXfrm>
        <a:off x="3631643" y="2610682"/>
        <a:ext cx="1330049" cy="868682"/>
      </dsp:txXfrm>
    </dsp:sp>
    <dsp:sp modelId="{87EBF061-A1E3-7C47-ADCE-797321739125}">
      <dsp:nvSpPr>
        <dsp:cNvPr id="0" name=""/>
        <dsp:cNvSpPr/>
      </dsp:nvSpPr>
      <dsp:spPr>
        <a:xfrm>
          <a:off x="3397001" y="2214562"/>
          <a:ext cx="2698998" cy="369093"/>
        </a:xfrm>
        <a:custGeom>
          <a:avLst/>
          <a:gdLst/>
          <a:ahLst/>
          <a:cxnLst/>
          <a:rect l="0" t="0" r="0" b="0"/>
          <a:pathLst>
            <a:path>
              <a:moveTo>
                <a:pt x="0" y="0"/>
              </a:moveTo>
              <a:lnTo>
                <a:pt x="0" y="184546"/>
              </a:lnTo>
              <a:lnTo>
                <a:pt x="2698998" y="184546"/>
              </a:lnTo>
              <a:lnTo>
                <a:pt x="2698998"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F15553-5C7F-2C43-ABB0-1C0FE3A1261E}">
      <dsp:nvSpPr>
        <dsp:cNvPr id="0" name=""/>
        <dsp:cNvSpPr/>
      </dsp:nvSpPr>
      <dsp:spPr>
        <a:xfrm>
          <a:off x="5403949" y="2583656"/>
          <a:ext cx="1384101" cy="922734"/>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Subrecipient monitoring and reporting</a:t>
          </a:r>
        </a:p>
      </dsp:txBody>
      <dsp:txXfrm>
        <a:off x="5430975" y="2610682"/>
        <a:ext cx="1330049" cy="868682"/>
      </dsp:txXfrm>
    </dsp:sp>
    <dsp:sp modelId="{0F8238A4-BDAE-E442-898B-ECBB45B7EFD7}">
      <dsp:nvSpPr>
        <dsp:cNvPr id="0" name=""/>
        <dsp:cNvSpPr/>
      </dsp:nvSpPr>
      <dsp:spPr>
        <a:xfrm>
          <a:off x="6545833" y="922734"/>
          <a:ext cx="3148831" cy="369093"/>
        </a:xfrm>
        <a:custGeom>
          <a:avLst/>
          <a:gdLst/>
          <a:ahLst/>
          <a:cxnLst/>
          <a:rect l="0" t="0" r="0" b="0"/>
          <a:pathLst>
            <a:path>
              <a:moveTo>
                <a:pt x="0" y="0"/>
              </a:moveTo>
              <a:lnTo>
                <a:pt x="0" y="184546"/>
              </a:lnTo>
              <a:lnTo>
                <a:pt x="3148831" y="184546"/>
              </a:lnTo>
              <a:lnTo>
                <a:pt x="3148831" y="36909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CD8B8C-81D0-8249-B03C-9A452359841A}">
      <dsp:nvSpPr>
        <dsp:cNvPr id="0" name=""/>
        <dsp:cNvSpPr/>
      </dsp:nvSpPr>
      <dsp:spPr>
        <a:xfrm>
          <a:off x="9002613" y="1291828"/>
          <a:ext cx="1384101" cy="922734"/>
        </a:xfrm>
        <a:prstGeom prst="roundRect">
          <a:avLst>
            <a:gd name="adj" fmla="val 10000"/>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Contractor / Vendor</a:t>
          </a:r>
        </a:p>
      </dsp:txBody>
      <dsp:txXfrm>
        <a:off x="9029639" y="1318854"/>
        <a:ext cx="1330049" cy="868682"/>
      </dsp:txXfrm>
    </dsp:sp>
    <dsp:sp modelId="{F51F5B63-DC58-0D4B-B234-A68FD66E7392}">
      <dsp:nvSpPr>
        <dsp:cNvPr id="0" name=""/>
        <dsp:cNvSpPr/>
      </dsp:nvSpPr>
      <dsp:spPr>
        <a:xfrm>
          <a:off x="7895332" y="2214562"/>
          <a:ext cx="1799332" cy="369093"/>
        </a:xfrm>
        <a:custGeom>
          <a:avLst/>
          <a:gdLst/>
          <a:ahLst/>
          <a:cxnLst/>
          <a:rect l="0" t="0" r="0" b="0"/>
          <a:pathLst>
            <a:path>
              <a:moveTo>
                <a:pt x="1799332" y="0"/>
              </a:moveTo>
              <a:lnTo>
                <a:pt x="1799332" y="184546"/>
              </a:lnTo>
              <a:lnTo>
                <a:pt x="0" y="184546"/>
              </a:lnTo>
              <a:lnTo>
                <a:pt x="0"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5FD772-C7E7-6349-B0F5-8ECD6897F6ED}">
      <dsp:nvSpPr>
        <dsp:cNvPr id="0" name=""/>
        <dsp:cNvSpPr/>
      </dsp:nvSpPr>
      <dsp:spPr>
        <a:xfrm>
          <a:off x="7203281" y="2583656"/>
          <a:ext cx="1384101" cy="922734"/>
        </a:xfrm>
        <a:prstGeom prst="roundRect">
          <a:avLst>
            <a:gd name="adj" fmla="val 10000"/>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Follow state and UG procurement processes</a:t>
          </a:r>
        </a:p>
      </dsp:txBody>
      <dsp:txXfrm>
        <a:off x="7230307" y="2610682"/>
        <a:ext cx="1330049" cy="868682"/>
      </dsp:txXfrm>
    </dsp:sp>
    <dsp:sp modelId="{DF476794-0A72-C845-90A7-57053ADEE062}">
      <dsp:nvSpPr>
        <dsp:cNvPr id="0" name=""/>
        <dsp:cNvSpPr/>
      </dsp:nvSpPr>
      <dsp:spPr>
        <a:xfrm>
          <a:off x="9648944" y="2214562"/>
          <a:ext cx="91440" cy="369093"/>
        </a:xfrm>
        <a:custGeom>
          <a:avLst/>
          <a:gdLst/>
          <a:ahLst/>
          <a:cxnLst/>
          <a:rect l="0" t="0" r="0" b="0"/>
          <a:pathLst>
            <a:path>
              <a:moveTo>
                <a:pt x="45720" y="0"/>
              </a:moveTo>
              <a:lnTo>
                <a:pt x="45720"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A5500B-BB75-B64E-87E1-E1431A718131}">
      <dsp:nvSpPr>
        <dsp:cNvPr id="0" name=""/>
        <dsp:cNvSpPr/>
      </dsp:nvSpPr>
      <dsp:spPr>
        <a:xfrm>
          <a:off x="9002613" y="2583656"/>
          <a:ext cx="1384101" cy="922734"/>
        </a:xfrm>
        <a:prstGeom prst="roundRect">
          <a:avLst>
            <a:gd name="adj" fmla="val 10000"/>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Contract/PO complies with state law</a:t>
          </a:r>
        </a:p>
      </dsp:txBody>
      <dsp:txXfrm>
        <a:off x="9029639" y="2610682"/>
        <a:ext cx="1330049" cy="868682"/>
      </dsp:txXfrm>
    </dsp:sp>
    <dsp:sp modelId="{5055FDFF-714C-D241-932C-099342C79E46}">
      <dsp:nvSpPr>
        <dsp:cNvPr id="0" name=""/>
        <dsp:cNvSpPr/>
      </dsp:nvSpPr>
      <dsp:spPr>
        <a:xfrm>
          <a:off x="9694664" y="2214562"/>
          <a:ext cx="1799332" cy="369093"/>
        </a:xfrm>
        <a:custGeom>
          <a:avLst/>
          <a:gdLst/>
          <a:ahLst/>
          <a:cxnLst/>
          <a:rect l="0" t="0" r="0" b="0"/>
          <a:pathLst>
            <a:path>
              <a:moveTo>
                <a:pt x="0" y="0"/>
              </a:moveTo>
              <a:lnTo>
                <a:pt x="0" y="184546"/>
              </a:lnTo>
              <a:lnTo>
                <a:pt x="1799332" y="184546"/>
              </a:lnTo>
              <a:lnTo>
                <a:pt x="1799332"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200A4F-653A-7846-9ED2-256A698F81EA}">
      <dsp:nvSpPr>
        <dsp:cNvPr id="0" name=""/>
        <dsp:cNvSpPr/>
      </dsp:nvSpPr>
      <dsp:spPr>
        <a:xfrm>
          <a:off x="10801945" y="2583656"/>
          <a:ext cx="1384101" cy="922734"/>
        </a:xfrm>
        <a:prstGeom prst="roundRect">
          <a:avLst>
            <a:gd name="adj" fmla="val 10000"/>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Performance accounting under state law</a:t>
          </a:r>
        </a:p>
      </dsp:txBody>
      <dsp:txXfrm>
        <a:off x="10828971" y="2610682"/>
        <a:ext cx="1330049" cy="8686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66C06-2A80-6F48-AFAA-9CA773726DD1}">
      <dsp:nvSpPr>
        <dsp:cNvPr id="0" name=""/>
        <dsp:cNvSpPr/>
      </dsp:nvSpPr>
      <dsp:spPr>
        <a:xfrm>
          <a:off x="0" y="0"/>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6F5EC4-B4CF-AB4E-AA6C-5AE025AF24C9}">
      <dsp:nvSpPr>
        <dsp:cNvPr id="0" name=""/>
        <dsp:cNvSpPr/>
      </dsp:nvSpPr>
      <dsp:spPr>
        <a:xfrm>
          <a:off x="0" y="0"/>
          <a:ext cx="6263640" cy="765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Subaward document</a:t>
          </a:r>
        </a:p>
      </dsp:txBody>
      <dsp:txXfrm>
        <a:off x="0" y="0"/>
        <a:ext cx="6263640" cy="765628"/>
      </dsp:txXfrm>
    </dsp:sp>
    <dsp:sp modelId="{46B0EA9F-D543-234E-9F36-4A0DC87E7DE3}">
      <dsp:nvSpPr>
        <dsp:cNvPr id="0" name=""/>
        <dsp:cNvSpPr/>
      </dsp:nvSpPr>
      <dsp:spPr>
        <a:xfrm>
          <a:off x="0" y="765628"/>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6E1511-D240-B74C-858A-207DABC69BB0}">
      <dsp:nvSpPr>
        <dsp:cNvPr id="0" name=""/>
        <dsp:cNvSpPr/>
      </dsp:nvSpPr>
      <dsp:spPr>
        <a:xfrm>
          <a:off x="0" y="765628"/>
          <a:ext cx="6263640" cy="765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Risk assessment</a:t>
          </a:r>
        </a:p>
      </dsp:txBody>
      <dsp:txXfrm>
        <a:off x="0" y="765628"/>
        <a:ext cx="6263640" cy="765628"/>
      </dsp:txXfrm>
    </dsp:sp>
    <dsp:sp modelId="{D663A407-A9EE-8A4E-A3CD-BF5FCEA113C5}">
      <dsp:nvSpPr>
        <dsp:cNvPr id="0" name=""/>
        <dsp:cNvSpPr/>
      </dsp:nvSpPr>
      <dsp:spPr>
        <a:xfrm>
          <a:off x="0" y="1531256"/>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C8369-038B-EA44-90A0-AA8F10047BFC}">
      <dsp:nvSpPr>
        <dsp:cNvPr id="0" name=""/>
        <dsp:cNvSpPr/>
      </dsp:nvSpPr>
      <dsp:spPr>
        <a:xfrm>
          <a:off x="0" y="1531256"/>
          <a:ext cx="6263640" cy="765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Speical terms and conditions (when appropriate)</a:t>
          </a:r>
        </a:p>
      </dsp:txBody>
      <dsp:txXfrm>
        <a:off x="0" y="1531256"/>
        <a:ext cx="6263640" cy="765628"/>
      </dsp:txXfrm>
    </dsp:sp>
    <dsp:sp modelId="{0268734D-F536-9F49-B3DF-8CEE9A9906FC}">
      <dsp:nvSpPr>
        <dsp:cNvPr id="0" name=""/>
        <dsp:cNvSpPr/>
      </dsp:nvSpPr>
      <dsp:spPr>
        <a:xfrm>
          <a:off x="0" y="2296885"/>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9D798-AC31-B149-AD63-07B0F86FC2B4}">
      <dsp:nvSpPr>
        <dsp:cNvPr id="0" name=""/>
        <dsp:cNvSpPr/>
      </dsp:nvSpPr>
      <dsp:spPr>
        <a:xfrm>
          <a:off x="0" y="2296885"/>
          <a:ext cx="6263640" cy="765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Monitor subrecipient activities</a:t>
          </a:r>
        </a:p>
      </dsp:txBody>
      <dsp:txXfrm>
        <a:off x="0" y="2296885"/>
        <a:ext cx="6263640" cy="765628"/>
      </dsp:txXfrm>
    </dsp:sp>
    <dsp:sp modelId="{441A410B-7834-ED4A-AC91-FB689D9FDD45}">
      <dsp:nvSpPr>
        <dsp:cNvPr id="0" name=""/>
        <dsp:cNvSpPr/>
      </dsp:nvSpPr>
      <dsp:spPr>
        <a:xfrm>
          <a:off x="0" y="3062513"/>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1B64C2-68C9-BE4C-A11F-66EC36B7A217}">
      <dsp:nvSpPr>
        <dsp:cNvPr id="0" name=""/>
        <dsp:cNvSpPr/>
      </dsp:nvSpPr>
      <dsp:spPr>
        <a:xfrm>
          <a:off x="0" y="3062513"/>
          <a:ext cx="6263640" cy="765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Monitor performance goals</a:t>
          </a:r>
        </a:p>
      </dsp:txBody>
      <dsp:txXfrm>
        <a:off x="0" y="3062513"/>
        <a:ext cx="6263640" cy="765628"/>
      </dsp:txXfrm>
    </dsp:sp>
    <dsp:sp modelId="{88D1DCBC-5119-944C-BC04-221249C20998}">
      <dsp:nvSpPr>
        <dsp:cNvPr id="0" name=""/>
        <dsp:cNvSpPr/>
      </dsp:nvSpPr>
      <dsp:spPr>
        <a:xfrm>
          <a:off x="0" y="3828141"/>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A438E5-52BC-C046-9752-036EFCDA5391}">
      <dsp:nvSpPr>
        <dsp:cNvPr id="0" name=""/>
        <dsp:cNvSpPr/>
      </dsp:nvSpPr>
      <dsp:spPr>
        <a:xfrm>
          <a:off x="0" y="3828141"/>
          <a:ext cx="6263640" cy="765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Verify past subrecipient audits / financial reporting</a:t>
          </a:r>
        </a:p>
      </dsp:txBody>
      <dsp:txXfrm>
        <a:off x="0" y="3828141"/>
        <a:ext cx="6263640" cy="765628"/>
      </dsp:txXfrm>
    </dsp:sp>
    <dsp:sp modelId="{CED9B4B6-0863-4546-87D1-0B083E95EE56}">
      <dsp:nvSpPr>
        <dsp:cNvPr id="0" name=""/>
        <dsp:cNvSpPr/>
      </dsp:nvSpPr>
      <dsp:spPr>
        <a:xfrm>
          <a:off x="0" y="4593770"/>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4CE938-B526-D74F-B93C-2E6B00917591}">
      <dsp:nvSpPr>
        <dsp:cNvPr id="0" name=""/>
        <dsp:cNvSpPr/>
      </dsp:nvSpPr>
      <dsp:spPr>
        <a:xfrm>
          <a:off x="0" y="4593770"/>
          <a:ext cx="6263640" cy="765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Review audits for deficiencies</a:t>
          </a:r>
        </a:p>
      </dsp:txBody>
      <dsp:txXfrm>
        <a:off x="0" y="4593770"/>
        <a:ext cx="6263640" cy="765628"/>
      </dsp:txXfrm>
    </dsp:sp>
    <dsp:sp modelId="{608BB676-B9A7-084E-A22F-B5B57A926F8E}">
      <dsp:nvSpPr>
        <dsp:cNvPr id="0" name=""/>
        <dsp:cNvSpPr/>
      </dsp:nvSpPr>
      <dsp:spPr>
        <a:xfrm>
          <a:off x="0" y="5359398"/>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D6982-4289-FE49-A09E-D51BCC3EB7EC}">
      <dsp:nvSpPr>
        <dsp:cNvPr id="0" name=""/>
        <dsp:cNvSpPr/>
      </dsp:nvSpPr>
      <dsp:spPr>
        <a:xfrm>
          <a:off x="0" y="5359398"/>
          <a:ext cx="6263640" cy="765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Enforcement of non-compliance</a:t>
          </a:r>
        </a:p>
      </dsp:txBody>
      <dsp:txXfrm>
        <a:off x="0" y="5359398"/>
        <a:ext cx="6263640" cy="7656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B5D4F-FF40-7043-803A-169D5159A512}">
      <dsp:nvSpPr>
        <dsp:cNvPr id="0" name=""/>
        <dsp:cNvSpPr/>
      </dsp:nvSpPr>
      <dsp:spPr>
        <a:xfrm>
          <a:off x="0" y="380808"/>
          <a:ext cx="4905352" cy="1436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0710" tIns="333248" rIns="38071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No audit findings</a:t>
          </a:r>
        </a:p>
        <a:p>
          <a:pPr marL="171450" lvl="1" indent="-171450" algn="l" defTabSz="711200">
            <a:lnSpc>
              <a:spcPct val="90000"/>
            </a:lnSpc>
            <a:spcBef>
              <a:spcPct val="0"/>
            </a:spcBef>
            <a:spcAft>
              <a:spcPct val="15000"/>
            </a:spcAft>
            <a:buChar char="•"/>
          </a:pPr>
          <a:r>
            <a:rPr lang="en-US" sz="1600" kern="1200" dirty="0"/>
            <a:t>Minor audit findings &amp; assessed as low risk by auditor</a:t>
          </a:r>
        </a:p>
        <a:p>
          <a:pPr marL="171450" lvl="1" indent="-171450" algn="l" defTabSz="711200">
            <a:lnSpc>
              <a:spcPct val="90000"/>
            </a:lnSpc>
            <a:spcBef>
              <a:spcPct val="0"/>
            </a:spcBef>
            <a:spcAft>
              <a:spcPct val="15000"/>
            </a:spcAft>
            <a:buChar char="•"/>
          </a:pPr>
          <a:r>
            <a:rPr lang="en-US" sz="1600" kern="1200" dirty="0"/>
            <a:t>Successful past history with federal awards</a:t>
          </a:r>
        </a:p>
      </dsp:txBody>
      <dsp:txXfrm>
        <a:off x="0" y="380808"/>
        <a:ext cx="4905352" cy="1436400"/>
      </dsp:txXfrm>
    </dsp:sp>
    <dsp:sp modelId="{3A41891D-D6DF-364C-806E-4C75980DAC29}">
      <dsp:nvSpPr>
        <dsp:cNvPr id="0" name=""/>
        <dsp:cNvSpPr/>
      </dsp:nvSpPr>
      <dsp:spPr>
        <a:xfrm>
          <a:off x="245267" y="144648"/>
          <a:ext cx="3433746"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787" tIns="0" rIns="129787" bIns="0" numCol="1" spcCol="1270" anchor="ctr" anchorCtr="0">
          <a:noAutofit/>
        </a:bodyPr>
        <a:lstStyle/>
        <a:p>
          <a:pPr marL="0" lvl="0" indent="0" algn="l" defTabSz="711200">
            <a:lnSpc>
              <a:spcPct val="90000"/>
            </a:lnSpc>
            <a:spcBef>
              <a:spcPct val="0"/>
            </a:spcBef>
            <a:spcAft>
              <a:spcPct val="35000"/>
            </a:spcAft>
            <a:buNone/>
          </a:pPr>
          <a:r>
            <a:rPr lang="en-US" sz="1600" kern="1200" dirty="0"/>
            <a:t>Low Risk</a:t>
          </a:r>
        </a:p>
      </dsp:txBody>
      <dsp:txXfrm>
        <a:off x="268324" y="167705"/>
        <a:ext cx="3387632" cy="426206"/>
      </dsp:txXfrm>
    </dsp:sp>
    <dsp:sp modelId="{6845248A-B7A4-E743-A007-616D296096CA}">
      <dsp:nvSpPr>
        <dsp:cNvPr id="0" name=""/>
        <dsp:cNvSpPr/>
      </dsp:nvSpPr>
      <dsp:spPr>
        <a:xfrm>
          <a:off x="0" y="2139768"/>
          <a:ext cx="4905352" cy="11592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0710" tIns="333248" rIns="38071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Organization without prior experience with federal awards</a:t>
          </a:r>
        </a:p>
        <a:p>
          <a:pPr marL="171450" lvl="1" indent="-171450" algn="l" defTabSz="711200">
            <a:lnSpc>
              <a:spcPct val="90000"/>
            </a:lnSpc>
            <a:spcBef>
              <a:spcPct val="0"/>
            </a:spcBef>
            <a:spcAft>
              <a:spcPct val="15000"/>
            </a:spcAft>
            <a:buChar char="•"/>
          </a:pPr>
          <a:r>
            <a:rPr lang="en-US" sz="1600" kern="1200" dirty="0"/>
            <a:t>Newer staff or systems</a:t>
          </a:r>
        </a:p>
      </dsp:txBody>
      <dsp:txXfrm>
        <a:off x="0" y="2139768"/>
        <a:ext cx="4905352" cy="1159200"/>
      </dsp:txXfrm>
    </dsp:sp>
    <dsp:sp modelId="{7C839BB3-3197-4D44-AC35-3D78A34AA160}">
      <dsp:nvSpPr>
        <dsp:cNvPr id="0" name=""/>
        <dsp:cNvSpPr/>
      </dsp:nvSpPr>
      <dsp:spPr>
        <a:xfrm>
          <a:off x="245267" y="1903608"/>
          <a:ext cx="3433746" cy="4723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787" tIns="0" rIns="129787" bIns="0" numCol="1" spcCol="1270" anchor="ctr" anchorCtr="0">
          <a:noAutofit/>
        </a:bodyPr>
        <a:lstStyle/>
        <a:p>
          <a:pPr marL="0" lvl="0" indent="0" algn="l" defTabSz="711200">
            <a:lnSpc>
              <a:spcPct val="90000"/>
            </a:lnSpc>
            <a:spcBef>
              <a:spcPct val="0"/>
            </a:spcBef>
            <a:spcAft>
              <a:spcPct val="35000"/>
            </a:spcAft>
            <a:buNone/>
          </a:pPr>
          <a:r>
            <a:rPr lang="en-US" sz="1600" kern="1200" dirty="0"/>
            <a:t>Medium Risk</a:t>
          </a:r>
        </a:p>
      </dsp:txBody>
      <dsp:txXfrm>
        <a:off x="268324" y="1926665"/>
        <a:ext cx="3387632" cy="426206"/>
      </dsp:txXfrm>
    </dsp:sp>
    <dsp:sp modelId="{F8FA0DA8-B24F-8140-8275-1CFC556F83D6}">
      <dsp:nvSpPr>
        <dsp:cNvPr id="0" name=""/>
        <dsp:cNvSpPr/>
      </dsp:nvSpPr>
      <dsp:spPr>
        <a:xfrm>
          <a:off x="0" y="3621528"/>
          <a:ext cx="4905352" cy="13860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0710" tIns="333248" rIns="38071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Prior audit findings with major deficiencies / material weakness</a:t>
          </a:r>
        </a:p>
        <a:p>
          <a:pPr marL="171450" lvl="1" indent="-171450" algn="l" defTabSz="711200">
            <a:lnSpc>
              <a:spcPct val="90000"/>
            </a:lnSpc>
            <a:spcBef>
              <a:spcPct val="0"/>
            </a:spcBef>
            <a:spcAft>
              <a:spcPct val="15000"/>
            </a:spcAft>
            <a:buChar char="•"/>
          </a:pPr>
          <a:r>
            <a:rPr lang="en-US" sz="1600" kern="1200" dirty="0"/>
            <a:t>Organization without sufficient accounting systems &amp; internal controls</a:t>
          </a:r>
        </a:p>
      </dsp:txBody>
      <dsp:txXfrm>
        <a:off x="0" y="3621528"/>
        <a:ext cx="4905352" cy="1386000"/>
      </dsp:txXfrm>
    </dsp:sp>
    <dsp:sp modelId="{6D18CCD6-71A5-0145-B72E-5F3397FD5C61}">
      <dsp:nvSpPr>
        <dsp:cNvPr id="0" name=""/>
        <dsp:cNvSpPr/>
      </dsp:nvSpPr>
      <dsp:spPr>
        <a:xfrm>
          <a:off x="245267" y="3385368"/>
          <a:ext cx="3433746" cy="4723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787" tIns="0" rIns="129787" bIns="0" numCol="1" spcCol="1270" anchor="ctr" anchorCtr="0">
          <a:noAutofit/>
        </a:bodyPr>
        <a:lstStyle/>
        <a:p>
          <a:pPr marL="0" lvl="0" indent="0" algn="l" defTabSz="711200">
            <a:lnSpc>
              <a:spcPct val="90000"/>
            </a:lnSpc>
            <a:spcBef>
              <a:spcPct val="0"/>
            </a:spcBef>
            <a:spcAft>
              <a:spcPct val="35000"/>
            </a:spcAft>
            <a:buNone/>
          </a:pPr>
          <a:r>
            <a:rPr lang="en-US" sz="1600" kern="1200" dirty="0"/>
            <a:t>High Risk</a:t>
          </a:r>
        </a:p>
      </dsp:txBody>
      <dsp:txXfrm>
        <a:off x="268324" y="3408425"/>
        <a:ext cx="3387632"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AE741-CCC5-41C2-A752-5CA565ED1013}">
      <dsp:nvSpPr>
        <dsp:cNvPr id="0" name=""/>
        <dsp:cNvSpPr/>
      </dsp:nvSpPr>
      <dsp:spPr>
        <a:xfrm>
          <a:off x="438504" y="1295266"/>
          <a:ext cx="715078" cy="71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4F41BE-8671-43ED-907A-32050E5ADCF4}">
      <dsp:nvSpPr>
        <dsp:cNvPr id="0" name=""/>
        <dsp:cNvSpPr/>
      </dsp:nvSpPr>
      <dsp:spPr>
        <a:xfrm>
          <a:off x="1512"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More Frequent Monitoring</a:t>
          </a:r>
        </a:p>
      </dsp:txBody>
      <dsp:txXfrm>
        <a:off x="1512" y="2261913"/>
        <a:ext cx="1589062" cy="635625"/>
      </dsp:txXfrm>
    </dsp:sp>
    <dsp:sp modelId="{9C57D2AA-939D-4B71-9659-9D0E39DD9210}">
      <dsp:nvSpPr>
        <dsp:cNvPr id="0" name=""/>
        <dsp:cNvSpPr/>
      </dsp:nvSpPr>
      <dsp:spPr>
        <a:xfrm>
          <a:off x="2305652" y="1295266"/>
          <a:ext cx="715078" cy="715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960665-24EC-49DE-A614-09195C8BBECE}">
      <dsp:nvSpPr>
        <dsp:cNvPr id="0" name=""/>
        <dsp:cNvSpPr/>
      </dsp:nvSpPr>
      <dsp:spPr>
        <a:xfrm>
          <a:off x="1868660"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More Frequent Communication</a:t>
          </a:r>
        </a:p>
      </dsp:txBody>
      <dsp:txXfrm>
        <a:off x="1868660" y="2261913"/>
        <a:ext cx="1589062" cy="635625"/>
      </dsp:txXfrm>
    </dsp:sp>
    <dsp:sp modelId="{5F73396E-1B05-4665-A323-625D3E56F488}">
      <dsp:nvSpPr>
        <dsp:cNvPr id="0" name=""/>
        <dsp:cNvSpPr/>
      </dsp:nvSpPr>
      <dsp:spPr>
        <a:xfrm>
          <a:off x="4172801" y="1295266"/>
          <a:ext cx="715078" cy="715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D899DC-64C1-4CFA-8878-BC627A4264A9}">
      <dsp:nvSpPr>
        <dsp:cNvPr id="0" name=""/>
        <dsp:cNvSpPr/>
      </dsp:nvSpPr>
      <dsp:spPr>
        <a:xfrm>
          <a:off x="3735809"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Site Visits</a:t>
          </a:r>
        </a:p>
      </dsp:txBody>
      <dsp:txXfrm>
        <a:off x="3735809" y="2261913"/>
        <a:ext cx="1589062" cy="635625"/>
      </dsp:txXfrm>
    </dsp:sp>
    <dsp:sp modelId="{6CFB967B-21BC-4EF3-A24C-B338C23534C1}">
      <dsp:nvSpPr>
        <dsp:cNvPr id="0" name=""/>
        <dsp:cNvSpPr/>
      </dsp:nvSpPr>
      <dsp:spPr>
        <a:xfrm>
          <a:off x="6039949" y="1295266"/>
          <a:ext cx="715078" cy="715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9480AA-B291-4DEA-8322-4FB454DC8F4D}">
      <dsp:nvSpPr>
        <dsp:cNvPr id="0" name=""/>
        <dsp:cNvSpPr/>
      </dsp:nvSpPr>
      <dsp:spPr>
        <a:xfrm>
          <a:off x="5602957"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Stringent Review of Audits</a:t>
          </a:r>
        </a:p>
      </dsp:txBody>
      <dsp:txXfrm>
        <a:off x="5602957" y="2261913"/>
        <a:ext cx="1589062" cy="635625"/>
      </dsp:txXfrm>
    </dsp:sp>
    <dsp:sp modelId="{9C0D86A3-F535-4CEE-9187-1FE37179FE6D}">
      <dsp:nvSpPr>
        <dsp:cNvPr id="0" name=""/>
        <dsp:cNvSpPr/>
      </dsp:nvSpPr>
      <dsp:spPr>
        <a:xfrm>
          <a:off x="9650186" y="1316418"/>
          <a:ext cx="715078" cy="7150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02D664-CDA0-40B6-A974-DFE9470AC568}">
      <dsp:nvSpPr>
        <dsp:cNvPr id="0" name=""/>
        <dsp:cNvSpPr/>
      </dsp:nvSpPr>
      <dsp:spPr>
        <a:xfrm>
          <a:off x="7470105"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Training and Technical Assistance</a:t>
          </a:r>
        </a:p>
      </dsp:txBody>
      <dsp:txXfrm>
        <a:off x="7470105" y="2261913"/>
        <a:ext cx="1589062" cy="635625"/>
      </dsp:txXfrm>
    </dsp:sp>
    <dsp:sp modelId="{14484298-5696-412A-8E3F-FE742FE07161}">
      <dsp:nvSpPr>
        <dsp:cNvPr id="0" name=""/>
        <dsp:cNvSpPr/>
      </dsp:nvSpPr>
      <dsp:spPr>
        <a:xfrm>
          <a:off x="7845087" y="1316418"/>
          <a:ext cx="715078" cy="7150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1DFD69-5D04-4EF1-8525-EA07DBBA6418}">
      <dsp:nvSpPr>
        <dsp:cNvPr id="0" name=""/>
        <dsp:cNvSpPr/>
      </dsp:nvSpPr>
      <dsp:spPr>
        <a:xfrm>
          <a:off x="9337254" y="2261913"/>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Prompt Action when Noncompliance Occurs</a:t>
          </a:r>
        </a:p>
      </dsp:txBody>
      <dsp:txXfrm>
        <a:off x="9337254" y="2261913"/>
        <a:ext cx="1589062" cy="6356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B4CC1-EDDE-2647-AB32-D14562D79CC7}">
      <dsp:nvSpPr>
        <dsp:cNvPr id="0" name=""/>
        <dsp:cNvSpPr/>
      </dsp:nvSpPr>
      <dsp:spPr>
        <a:xfrm>
          <a:off x="5853782" y="0"/>
          <a:ext cx="1384101" cy="9227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LG Partner</a:t>
          </a:r>
        </a:p>
      </dsp:txBody>
      <dsp:txXfrm>
        <a:off x="5880808" y="27026"/>
        <a:ext cx="1330049" cy="868682"/>
      </dsp:txXfrm>
    </dsp:sp>
    <dsp:sp modelId="{D9D74704-FBBD-4347-9F22-0C9F9D6491C6}">
      <dsp:nvSpPr>
        <dsp:cNvPr id="0" name=""/>
        <dsp:cNvSpPr/>
      </dsp:nvSpPr>
      <dsp:spPr>
        <a:xfrm>
          <a:off x="3397001" y="922734"/>
          <a:ext cx="3148831" cy="369093"/>
        </a:xfrm>
        <a:custGeom>
          <a:avLst/>
          <a:gdLst/>
          <a:ahLst/>
          <a:cxnLst/>
          <a:rect l="0" t="0" r="0" b="0"/>
          <a:pathLst>
            <a:path>
              <a:moveTo>
                <a:pt x="3148831" y="0"/>
              </a:moveTo>
              <a:lnTo>
                <a:pt x="3148831" y="184546"/>
              </a:lnTo>
              <a:lnTo>
                <a:pt x="0" y="184546"/>
              </a:lnTo>
              <a:lnTo>
                <a:pt x="0" y="36909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C18BD7-D42D-884B-94C6-73CA64D37FCC}">
      <dsp:nvSpPr>
        <dsp:cNvPr id="0" name=""/>
        <dsp:cNvSpPr/>
      </dsp:nvSpPr>
      <dsp:spPr>
        <a:xfrm>
          <a:off x="2704951" y="1291828"/>
          <a:ext cx="1384101" cy="92273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Subrecipient</a:t>
          </a:r>
        </a:p>
      </dsp:txBody>
      <dsp:txXfrm>
        <a:off x="2731977" y="1318854"/>
        <a:ext cx="1330049" cy="868682"/>
      </dsp:txXfrm>
    </dsp:sp>
    <dsp:sp modelId="{676FBC62-A69A-5E4B-A910-8EEA4863AD7E}">
      <dsp:nvSpPr>
        <dsp:cNvPr id="0" name=""/>
        <dsp:cNvSpPr/>
      </dsp:nvSpPr>
      <dsp:spPr>
        <a:xfrm>
          <a:off x="698003" y="2214562"/>
          <a:ext cx="2698998" cy="369093"/>
        </a:xfrm>
        <a:custGeom>
          <a:avLst/>
          <a:gdLst/>
          <a:ahLst/>
          <a:cxnLst/>
          <a:rect l="0" t="0" r="0" b="0"/>
          <a:pathLst>
            <a:path>
              <a:moveTo>
                <a:pt x="2698998" y="0"/>
              </a:moveTo>
              <a:lnTo>
                <a:pt x="2698998" y="184546"/>
              </a:lnTo>
              <a:lnTo>
                <a:pt x="0" y="184546"/>
              </a:lnTo>
              <a:lnTo>
                <a:pt x="0"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A44C85-F7ED-1146-AEEA-17341157AD55}">
      <dsp:nvSpPr>
        <dsp:cNvPr id="0" name=""/>
        <dsp:cNvSpPr/>
      </dsp:nvSpPr>
      <dsp:spPr>
        <a:xfrm>
          <a:off x="5953" y="2583656"/>
          <a:ext cx="1384101" cy="922734"/>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Risk assessment </a:t>
          </a:r>
        </a:p>
      </dsp:txBody>
      <dsp:txXfrm>
        <a:off x="32979" y="2610682"/>
        <a:ext cx="1330049" cy="868682"/>
      </dsp:txXfrm>
    </dsp:sp>
    <dsp:sp modelId="{033B989E-94E5-F74B-805E-4725A11EF56A}">
      <dsp:nvSpPr>
        <dsp:cNvPr id="0" name=""/>
        <dsp:cNvSpPr/>
      </dsp:nvSpPr>
      <dsp:spPr>
        <a:xfrm>
          <a:off x="2497335" y="2214562"/>
          <a:ext cx="899666" cy="369093"/>
        </a:xfrm>
        <a:custGeom>
          <a:avLst/>
          <a:gdLst/>
          <a:ahLst/>
          <a:cxnLst/>
          <a:rect l="0" t="0" r="0" b="0"/>
          <a:pathLst>
            <a:path>
              <a:moveTo>
                <a:pt x="899666" y="0"/>
              </a:moveTo>
              <a:lnTo>
                <a:pt x="899666" y="184546"/>
              </a:lnTo>
              <a:lnTo>
                <a:pt x="0" y="184546"/>
              </a:lnTo>
              <a:lnTo>
                <a:pt x="0"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73751F-EDC8-1840-B98B-0F404DE3C5F4}">
      <dsp:nvSpPr>
        <dsp:cNvPr id="0" name=""/>
        <dsp:cNvSpPr/>
      </dsp:nvSpPr>
      <dsp:spPr>
        <a:xfrm>
          <a:off x="1805285" y="2583656"/>
          <a:ext cx="1384101" cy="922734"/>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Subaward agreement with specific UG language</a:t>
          </a:r>
        </a:p>
      </dsp:txBody>
      <dsp:txXfrm>
        <a:off x="1832311" y="2610682"/>
        <a:ext cx="1330049" cy="868682"/>
      </dsp:txXfrm>
    </dsp:sp>
    <dsp:sp modelId="{8F24B2C0-28F7-EF4C-987C-7E463F630043}">
      <dsp:nvSpPr>
        <dsp:cNvPr id="0" name=""/>
        <dsp:cNvSpPr/>
      </dsp:nvSpPr>
      <dsp:spPr>
        <a:xfrm>
          <a:off x="3397001" y="2214562"/>
          <a:ext cx="899666" cy="369093"/>
        </a:xfrm>
        <a:custGeom>
          <a:avLst/>
          <a:gdLst/>
          <a:ahLst/>
          <a:cxnLst/>
          <a:rect l="0" t="0" r="0" b="0"/>
          <a:pathLst>
            <a:path>
              <a:moveTo>
                <a:pt x="0" y="0"/>
              </a:moveTo>
              <a:lnTo>
                <a:pt x="0" y="184546"/>
              </a:lnTo>
              <a:lnTo>
                <a:pt x="899666" y="184546"/>
              </a:lnTo>
              <a:lnTo>
                <a:pt x="899666"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2F6B1-F4AA-9A40-9689-14854C2EEBBF}">
      <dsp:nvSpPr>
        <dsp:cNvPr id="0" name=""/>
        <dsp:cNvSpPr/>
      </dsp:nvSpPr>
      <dsp:spPr>
        <a:xfrm>
          <a:off x="3604617" y="2583656"/>
          <a:ext cx="1384101" cy="922734"/>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Subaward complies with state law requirements</a:t>
          </a:r>
        </a:p>
      </dsp:txBody>
      <dsp:txXfrm>
        <a:off x="3631643" y="2610682"/>
        <a:ext cx="1330049" cy="868682"/>
      </dsp:txXfrm>
    </dsp:sp>
    <dsp:sp modelId="{87EBF061-A1E3-7C47-ADCE-797321739125}">
      <dsp:nvSpPr>
        <dsp:cNvPr id="0" name=""/>
        <dsp:cNvSpPr/>
      </dsp:nvSpPr>
      <dsp:spPr>
        <a:xfrm>
          <a:off x="3397001" y="2214562"/>
          <a:ext cx="2698998" cy="369093"/>
        </a:xfrm>
        <a:custGeom>
          <a:avLst/>
          <a:gdLst/>
          <a:ahLst/>
          <a:cxnLst/>
          <a:rect l="0" t="0" r="0" b="0"/>
          <a:pathLst>
            <a:path>
              <a:moveTo>
                <a:pt x="0" y="0"/>
              </a:moveTo>
              <a:lnTo>
                <a:pt x="0" y="184546"/>
              </a:lnTo>
              <a:lnTo>
                <a:pt x="2698998" y="184546"/>
              </a:lnTo>
              <a:lnTo>
                <a:pt x="2698998"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F15553-5C7F-2C43-ABB0-1C0FE3A1261E}">
      <dsp:nvSpPr>
        <dsp:cNvPr id="0" name=""/>
        <dsp:cNvSpPr/>
      </dsp:nvSpPr>
      <dsp:spPr>
        <a:xfrm>
          <a:off x="5403949" y="2583656"/>
          <a:ext cx="1384101" cy="922734"/>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Subrecipient monitoring and reporting</a:t>
          </a:r>
        </a:p>
      </dsp:txBody>
      <dsp:txXfrm>
        <a:off x="5430975" y="2610682"/>
        <a:ext cx="1330049" cy="868682"/>
      </dsp:txXfrm>
    </dsp:sp>
    <dsp:sp modelId="{0F8238A4-BDAE-E442-898B-ECBB45B7EFD7}">
      <dsp:nvSpPr>
        <dsp:cNvPr id="0" name=""/>
        <dsp:cNvSpPr/>
      </dsp:nvSpPr>
      <dsp:spPr>
        <a:xfrm>
          <a:off x="6545833" y="922734"/>
          <a:ext cx="3148831" cy="369093"/>
        </a:xfrm>
        <a:custGeom>
          <a:avLst/>
          <a:gdLst/>
          <a:ahLst/>
          <a:cxnLst/>
          <a:rect l="0" t="0" r="0" b="0"/>
          <a:pathLst>
            <a:path>
              <a:moveTo>
                <a:pt x="0" y="0"/>
              </a:moveTo>
              <a:lnTo>
                <a:pt x="0" y="184546"/>
              </a:lnTo>
              <a:lnTo>
                <a:pt x="3148831" y="184546"/>
              </a:lnTo>
              <a:lnTo>
                <a:pt x="3148831" y="36909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CD8B8C-81D0-8249-B03C-9A452359841A}">
      <dsp:nvSpPr>
        <dsp:cNvPr id="0" name=""/>
        <dsp:cNvSpPr/>
      </dsp:nvSpPr>
      <dsp:spPr>
        <a:xfrm>
          <a:off x="9002613" y="1291828"/>
          <a:ext cx="1384101" cy="922734"/>
        </a:xfrm>
        <a:prstGeom prst="roundRect">
          <a:avLst>
            <a:gd name="adj" fmla="val 10000"/>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Contractor</a:t>
          </a:r>
        </a:p>
      </dsp:txBody>
      <dsp:txXfrm>
        <a:off x="9029639" y="1318854"/>
        <a:ext cx="1330049" cy="868682"/>
      </dsp:txXfrm>
    </dsp:sp>
    <dsp:sp modelId="{F51F5B63-DC58-0D4B-B234-A68FD66E7392}">
      <dsp:nvSpPr>
        <dsp:cNvPr id="0" name=""/>
        <dsp:cNvSpPr/>
      </dsp:nvSpPr>
      <dsp:spPr>
        <a:xfrm>
          <a:off x="7895332" y="2214562"/>
          <a:ext cx="1799332" cy="369093"/>
        </a:xfrm>
        <a:custGeom>
          <a:avLst/>
          <a:gdLst/>
          <a:ahLst/>
          <a:cxnLst/>
          <a:rect l="0" t="0" r="0" b="0"/>
          <a:pathLst>
            <a:path>
              <a:moveTo>
                <a:pt x="1799332" y="0"/>
              </a:moveTo>
              <a:lnTo>
                <a:pt x="1799332" y="184546"/>
              </a:lnTo>
              <a:lnTo>
                <a:pt x="0" y="184546"/>
              </a:lnTo>
              <a:lnTo>
                <a:pt x="0"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5FD772-C7E7-6349-B0F5-8ECD6897F6ED}">
      <dsp:nvSpPr>
        <dsp:cNvPr id="0" name=""/>
        <dsp:cNvSpPr/>
      </dsp:nvSpPr>
      <dsp:spPr>
        <a:xfrm>
          <a:off x="7203281" y="2583656"/>
          <a:ext cx="1384101" cy="922734"/>
        </a:xfrm>
        <a:prstGeom prst="roundRect">
          <a:avLst>
            <a:gd name="adj" fmla="val 10000"/>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Follow state and UG procurement processes</a:t>
          </a:r>
        </a:p>
      </dsp:txBody>
      <dsp:txXfrm>
        <a:off x="7230307" y="2610682"/>
        <a:ext cx="1330049" cy="868682"/>
      </dsp:txXfrm>
    </dsp:sp>
    <dsp:sp modelId="{DF476794-0A72-C845-90A7-57053ADEE062}">
      <dsp:nvSpPr>
        <dsp:cNvPr id="0" name=""/>
        <dsp:cNvSpPr/>
      </dsp:nvSpPr>
      <dsp:spPr>
        <a:xfrm>
          <a:off x="9648944" y="2214562"/>
          <a:ext cx="91440" cy="369093"/>
        </a:xfrm>
        <a:custGeom>
          <a:avLst/>
          <a:gdLst/>
          <a:ahLst/>
          <a:cxnLst/>
          <a:rect l="0" t="0" r="0" b="0"/>
          <a:pathLst>
            <a:path>
              <a:moveTo>
                <a:pt x="45720" y="0"/>
              </a:moveTo>
              <a:lnTo>
                <a:pt x="45720"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A5500B-BB75-B64E-87E1-E1431A718131}">
      <dsp:nvSpPr>
        <dsp:cNvPr id="0" name=""/>
        <dsp:cNvSpPr/>
      </dsp:nvSpPr>
      <dsp:spPr>
        <a:xfrm>
          <a:off x="9002613" y="2583656"/>
          <a:ext cx="1384101" cy="922734"/>
        </a:xfrm>
        <a:prstGeom prst="roundRect">
          <a:avLst>
            <a:gd name="adj" fmla="val 10000"/>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Contract/PO complies with state law</a:t>
          </a:r>
        </a:p>
      </dsp:txBody>
      <dsp:txXfrm>
        <a:off x="9029639" y="2610682"/>
        <a:ext cx="1330049" cy="868682"/>
      </dsp:txXfrm>
    </dsp:sp>
    <dsp:sp modelId="{5055FDFF-714C-D241-932C-099342C79E46}">
      <dsp:nvSpPr>
        <dsp:cNvPr id="0" name=""/>
        <dsp:cNvSpPr/>
      </dsp:nvSpPr>
      <dsp:spPr>
        <a:xfrm>
          <a:off x="9694664" y="2214562"/>
          <a:ext cx="1799332" cy="369093"/>
        </a:xfrm>
        <a:custGeom>
          <a:avLst/>
          <a:gdLst/>
          <a:ahLst/>
          <a:cxnLst/>
          <a:rect l="0" t="0" r="0" b="0"/>
          <a:pathLst>
            <a:path>
              <a:moveTo>
                <a:pt x="0" y="0"/>
              </a:moveTo>
              <a:lnTo>
                <a:pt x="0" y="184546"/>
              </a:lnTo>
              <a:lnTo>
                <a:pt x="1799332" y="184546"/>
              </a:lnTo>
              <a:lnTo>
                <a:pt x="1799332" y="3690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200A4F-653A-7846-9ED2-256A698F81EA}">
      <dsp:nvSpPr>
        <dsp:cNvPr id="0" name=""/>
        <dsp:cNvSpPr/>
      </dsp:nvSpPr>
      <dsp:spPr>
        <a:xfrm>
          <a:off x="10801945" y="2583656"/>
          <a:ext cx="1384101" cy="922734"/>
        </a:xfrm>
        <a:prstGeom prst="roundRect">
          <a:avLst>
            <a:gd name="adj" fmla="val 10000"/>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Performance accounting under state law</a:t>
          </a:r>
        </a:p>
      </dsp:txBody>
      <dsp:txXfrm>
        <a:off x="10828971" y="2610682"/>
        <a:ext cx="1330049" cy="8686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E3491-678E-CA45-9DB9-2DF2F7FE6558}">
      <dsp:nvSpPr>
        <dsp:cNvPr id="0" name=""/>
        <dsp:cNvSpPr/>
      </dsp:nvSpPr>
      <dsp:spPr>
        <a:xfrm>
          <a:off x="0" y="539607"/>
          <a:ext cx="6311412" cy="148837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836" tIns="437388" rIns="48983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Part 8, </a:t>
          </a:r>
          <a:r>
            <a:rPr lang="en-US" sz="2100" kern="1200">
              <a:hlinkClick xmlns:r="http://schemas.openxmlformats.org/officeDocument/2006/relationships" r:id="rId1"/>
            </a:rPr>
            <a:t>Subtitle M—Coronavirus State and Local Fiscal Recovery Funds of H.R. 1319 American Rescue Plan Act of 2021</a:t>
          </a:r>
          <a:endParaRPr lang="en-US" sz="2100" kern="1200"/>
        </a:p>
      </dsp:txBody>
      <dsp:txXfrm>
        <a:off x="0" y="539607"/>
        <a:ext cx="6311412" cy="1488374"/>
      </dsp:txXfrm>
    </dsp:sp>
    <dsp:sp modelId="{A7622D02-66D5-B24B-BBAB-9CAE40C4CDD0}">
      <dsp:nvSpPr>
        <dsp:cNvPr id="0" name=""/>
        <dsp:cNvSpPr/>
      </dsp:nvSpPr>
      <dsp:spPr>
        <a:xfrm>
          <a:off x="315570" y="229647"/>
          <a:ext cx="4417988"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989" tIns="0" rIns="166989" bIns="0" numCol="1" spcCol="1270" anchor="ctr" anchorCtr="0">
          <a:noAutofit/>
        </a:bodyPr>
        <a:lstStyle/>
        <a:p>
          <a:pPr marL="0" lvl="0" indent="0" algn="l" defTabSz="933450">
            <a:lnSpc>
              <a:spcPct val="90000"/>
            </a:lnSpc>
            <a:spcBef>
              <a:spcPct val="0"/>
            </a:spcBef>
            <a:spcAft>
              <a:spcPct val="35000"/>
            </a:spcAft>
            <a:buNone/>
          </a:pPr>
          <a:r>
            <a:rPr lang="en-US" sz="2100" kern="1200"/>
            <a:t>Federal Law</a:t>
          </a:r>
        </a:p>
      </dsp:txBody>
      <dsp:txXfrm>
        <a:off x="345832" y="259909"/>
        <a:ext cx="4357464" cy="559396"/>
      </dsp:txXfrm>
    </dsp:sp>
    <dsp:sp modelId="{06F54DE8-8F72-E341-92E6-3BB7F8B45F0D}">
      <dsp:nvSpPr>
        <dsp:cNvPr id="0" name=""/>
        <dsp:cNvSpPr/>
      </dsp:nvSpPr>
      <dsp:spPr>
        <a:xfrm>
          <a:off x="0" y="2451342"/>
          <a:ext cx="6311412" cy="3913963"/>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836" tIns="437388" rIns="48983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2"/>
            </a:rPr>
            <a:t>31 CFR Part 35</a:t>
          </a:r>
          <a:r>
            <a:rPr lang="en-US" sz="2100" kern="1200" dirty="0"/>
            <a:t> (Interim Final Rule; Will be Final Soon)</a:t>
          </a:r>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3"/>
            </a:rPr>
            <a:t>US Treasury FAQs </a:t>
          </a:r>
          <a:r>
            <a:rPr lang="en-US" sz="2100" kern="1200" dirty="0"/>
            <a:t>(updated periodically)</a:t>
          </a:r>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4"/>
            </a:rPr>
            <a:t>Compliance and Reporting Guidance: State and Local Fiscal Recovery Funds</a:t>
          </a:r>
          <a:endParaRPr lang="en-US" sz="2100" kern="1200" dirty="0"/>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5"/>
            </a:rPr>
            <a:t>Treasury User Guide for Reporting</a:t>
          </a:r>
          <a:endParaRPr lang="en-US" sz="2100" kern="1200" dirty="0"/>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6"/>
            </a:rPr>
            <a:t>US Treasury Compliance Webpage</a:t>
          </a:r>
          <a:endParaRPr lang="en-US" sz="2100" kern="1200" dirty="0"/>
        </a:p>
      </dsp:txBody>
      <dsp:txXfrm>
        <a:off x="0" y="2451342"/>
        <a:ext cx="6311412" cy="3913963"/>
      </dsp:txXfrm>
    </dsp:sp>
    <dsp:sp modelId="{5E606EA4-72B7-6E40-B7D3-E9D6109F2E0D}">
      <dsp:nvSpPr>
        <dsp:cNvPr id="0" name=""/>
        <dsp:cNvSpPr/>
      </dsp:nvSpPr>
      <dsp:spPr>
        <a:xfrm>
          <a:off x="315570" y="2141382"/>
          <a:ext cx="4417988" cy="6199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989" tIns="0" rIns="166989" bIns="0" numCol="1" spcCol="1270" anchor="ctr" anchorCtr="0">
          <a:noAutofit/>
        </a:bodyPr>
        <a:lstStyle/>
        <a:p>
          <a:pPr marL="0" lvl="0" indent="0" algn="l" defTabSz="933450">
            <a:lnSpc>
              <a:spcPct val="90000"/>
            </a:lnSpc>
            <a:spcBef>
              <a:spcPct val="0"/>
            </a:spcBef>
            <a:spcAft>
              <a:spcPct val="35000"/>
            </a:spcAft>
            <a:buNone/>
          </a:pPr>
          <a:r>
            <a:rPr lang="en-US" sz="2100" kern="1200"/>
            <a:t>US Treasury Regulations &amp; Guidance</a:t>
          </a:r>
        </a:p>
      </dsp:txBody>
      <dsp:txXfrm>
        <a:off x="345832" y="2171644"/>
        <a:ext cx="4357464" cy="5593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44770-30B3-7A4F-B89C-385729890080}">
      <dsp:nvSpPr>
        <dsp:cNvPr id="0" name=""/>
        <dsp:cNvSpPr/>
      </dsp:nvSpPr>
      <dsp:spPr>
        <a:xfrm>
          <a:off x="-140856" y="17745"/>
          <a:ext cx="6488598" cy="648859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r>
            <a:rPr lang="en-US" sz="5100" kern="1200" dirty="0"/>
            <a:t>ARP/FRF Allowable Expenditures</a:t>
          </a:r>
        </a:p>
      </dsp:txBody>
      <dsp:txXfrm>
        <a:off x="765208" y="782890"/>
        <a:ext cx="3741174" cy="4958308"/>
      </dsp:txXfrm>
    </dsp:sp>
    <dsp:sp modelId="{9D998586-F7DA-1F47-97FE-5AF9CC2055FA}">
      <dsp:nvSpPr>
        <dsp:cNvPr id="0" name=""/>
        <dsp:cNvSpPr/>
      </dsp:nvSpPr>
      <dsp:spPr>
        <a:xfrm>
          <a:off x="885644" y="0"/>
          <a:ext cx="9462064" cy="6524091"/>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r>
            <a:rPr lang="en-US" sz="5100" kern="1200" dirty="0"/>
            <a:t>	State Law 	Expenditure 	Authority</a:t>
          </a:r>
        </a:p>
      </dsp:txBody>
      <dsp:txXfrm>
        <a:off x="3570824" y="769329"/>
        <a:ext cx="5455604" cy="49854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2D4D-35AF-1A46-8F3F-1D8700E742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FAD16-AC30-314B-908E-25F12C2997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4B10AE-28B1-F445-89A8-857C0795A08A}"/>
              </a:ext>
            </a:extLst>
          </p:cNvPr>
          <p:cNvSpPr>
            <a:spLocks noGrp="1"/>
          </p:cNvSpPr>
          <p:nvPr>
            <p:ph type="dt" sz="half" idx="10"/>
          </p:nvPr>
        </p:nvSpPr>
        <p:spPr/>
        <p:txBody>
          <a:bodyPr/>
          <a:lstStyle/>
          <a:p>
            <a:fld id="{99DF37DE-99BF-9448-B77C-73478D9AAE82}" type="datetimeFigureOut">
              <a:rPr lang="en-US" smtClean="0"/>
              <a:t>9/7/21</a:t>
            </a:fld>
            <a:endParaRPr lang="en-US"/>
          </a:p>
        </p:txBody>
      </p:sp>
      <p:sp>
        <p:nvSpPr>
          <p:cNvPr id="5" name="Footer Placeholder 4">
            <a:extLst>
              <a:ext uri="{FF2B5EF4-FFF2-40B4-BE49-F238E27FC236}">
                <a16:creationId xmlns:a16="http://schemas.microsoft.com/office/drawing/2014/main" id="{7CC18C3F-01CA-9849-A061-28DD2224E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ACD17-4033-A24C-868F-57DCD7E71E3A}"/>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3735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C13F8-5AEE-A24D-B239-DBCDC0B227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C20A0C-725F-A644-989B-C349550422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A42C8-86AB-7C46-B285-1CAB50DCE6CA}"/>
              </a:ext>
            </a:extLst>
          </p:cNvPr>
          <p:cNvSpPr>
            <a:spLocks noGrp="1"/>
          </p:cNvSpPr>
          <p:nvPr>
            <p:ph type="dt" sz="half" idx="10"/>
          </p:nvPr>
        </p:nvSpPr>
        <p:spPr/>
        <p:txBody>
          <a:bodyPr/>
          <a:lstStyle/>
          <a:p>
            <a:fld id="{99DF37DE-99BF-9448-B77C-73478D9AAE82}" type="datetimeFigureOut">
              <a:rPr lang="en-US" smtClean="0"/>
              <a:t>9/7/21</a:t>
            </a:fld>
            <a:endParaRPr lang="en-US"/>
          </a:p>
        </p:txBody>
      </p:sp>
      <p:sp>
        <p:nvSpPr>
          <p:cNvPr id="5" name="Footer Placeholder 4">
            <a:extLst>
              <a:ext uri="{FF2B5EF4-FFF2-40B4-BE49-F238E27FC236}">
                <a16:creationId xmlns:a16="http://schemas.microsoft.com/office/drawing/2014/main" id="{49FCD487-2105-BC44-B922-0F76585A6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330D3-9602-D44C-A052-5B1672C54FC3}"/>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990960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A1A19A-2B68-2040-BA8D-BE03D45270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95844-304E-0347-A796-5BC7D66A7D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ADBC4-651D-BC47-9859-3B6A5F705ABF}"/>
              </a:ext>
            </a:extLst>
          </p:cNvPr>
          <p:cNvSpPr>
            <a:spLocks noGrp="1"/>
          </p:cNvSpPr>
          <p:nvPr>
            <p:ph type="dt" sz="half" idx="10"/>
          </p:nvPr>
        </p:nvSpPr>
        <p:spPr/>
        <p:txBody>
          <a:bodyPr/>
          <a:lstStyle/>
          <a:p>
            <a:fld id="{99DF37DE-99BF-9448-B77C-73478D9AAE82}" type="datetimeFigureOut">
              <a:rPr lang="en-US" smtClean="0"/>
              <a:t>9/7/21</a:t>
            </a:fld>
            <a:endParaRPr lang="en-US"/>
          </a:p>
        </p:txBody>
      </p:sp>
      <p:sp>
        <p:nvSpPr>
          <p:cNvPr id="5" name="Footer Placeholder 4">
            <a:extLst>
              <a:ext uri="{FF2B5EF4-FFF2-40B4-BE49-F238E27FC236}">
                <a16:creationId xmlns:a16="http://schemas.microsoft.com/office/drawing/2014/main" id="{27BCE4B5-CDB4-C14C-850F-733E75839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5F270-16AF-D64C-A319-ADF2EC16EE5C}"/>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69890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2B8D-6BB7-764B-BE6A-A0892FE013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4AFE6A-BBC7-DF44-AC17-75D84058A2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EE499A-BC86-8A49-9431-B514AED13381}"/>
              </a:ext>
            </a:extLst>
          </p:cNvPr>
          <p:cNvSpPr>
            <a:spLocks noGrp="1"/>
          </p:cNvSpPr>
          <p:nvPr>
            <p:ph type="dt" sz="half" idx="10"/>
          </p:nvPr>
        </p:nvSpPr>
        <p:spPr/>
        <p:txBody>
          <a:bodyPr/>
          <a:lstStyle/>
          <a:p>
            <a:fld id="{99DF37DE-99BF-9448-B77C-73478D9AAE82}" type="datetimeFigureOut">
              <a:rPr lang="en-US" smtClean="0"/>
              <a:t>9/7/21</a:t>
            </a:fld>
            <a:endParaRPr lang="en-US"/>
          </a:p>
        </p:txBody>
      </p:sp>
      <p:sp>
        <p:nvSpPr>
          <p:cNvPr id="5" name="Footer Placeholder 4">
            <a:extLst>
              <a:ext uri="{FF2B5EF4-FFF2-40B4-BE49-F238E27FC236}">
                <a16:creationId xmlns:a16="http://schemas.microsoft.com/office/drawing/2014/main" id="{0B64DCF0-7796-9146-AFCE-B5B3A4D9E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49A84-B317-5646-A621-645B5687F76A}"/>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313346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B24EA-1DB0-3947-88EB-333A5F191B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D4C8D7-9735-7348-B91C-7F3C963DAD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155B5E-B28C-AD4B-824C-3F96116DAB87}"/>
              </a:ext>
            </a:extLst>
          </p:cNvPr>
          <p:cNvSpPr>
            <a:spLocks noGrp="1"/>
          </p:cNvSpPr>
          <p:nvPr>
            <p:ph type="dt" sz="half" idx="10"/>
          </p:nvPr>
        </p:nvSpPr>
        <p:spPr/>
        <p:txBody>
          <a:bodyPr/>
          <a:lstStyle/>
          <a:p>
            <a:fld id="{99DF37DE-99BF-9448-B77C-73478D9AAE82}" type="datetimeFigureOut">
              <a:rPr lang="en-US" smtClean="0"/>
              <a:t>9/7/21</a:t>
            </a:fld>
            <a:endParaRPr lang="en-US"/>
          </a:p>
        </p:txBody>
      </p:sp>
      <p:sp>
        <p:nvSpPr>
          <p:cNvPr id="5" name="Footer Placeholder 4">
            <a:extLst>
              <a:ext uri="{FF2B5EF4-FFF2-40B4-BE49-F238E27FC236}">
                <a16:creationId xmlns:a16="http://schemas.microsoft.com/office/drawing/2014/main" id="{8D2C8934-C47C-F444-9394-3B73F511A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86DE5-E98E-C142-822E-2C66FA74050B}"/>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214414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B0EFE-44DF-CC4F-B573-A083748660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9DE902-F22F-6346-AE1A-509B3B1533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10785B-4D8F-5544-AC41-E34A704162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EF44B9-029D-FB4B-99FD-175EAAD0CEEA}"/>
              </a:ext>
            </a:extLst>
          </p:cNvPr>
          <p:cNvSpPr>
            <a:spLocks noGrp="1"/>
          </p:cNvSpPr>
          <p:nvPr>
            <p:ph type="dt" sz="half" idx="10"/>
          </p:nvPr>
        </p:nvSpPr>
        <p:spPr/>
        <p:txBody>
          <a:bodyPr/>
          <a:lstStyle/>
          <a:p>
            <a:fld id="{99DF37DE-99BF-9448-B77C-73478D9AAE82}" type="datetimeFigureOut">
              <a:rPr lang="en-US" smtClean="0"/>
              <a:t>9/7/21</a:t>
            </a:fld>
            <a:endParaRPr lang="en-US"/>
          </a:p>
        </p:txBody>
      </p:sp>
      <p:sp>
        <p:nvSpPr>
          <p:cNvPr id="6" name="Footer Placeholder 5">
            <a:extLst>
              <a:ext uri="{FF2B5EF4-FFF2-40B4-BE49-F238E27FC236}">
                <a16:creationId xmlns:a16="http://schemas.microsoft.com/office/drawing/2014/main" id="{FE676990-49FE-CD44-88D0-6FAE5D730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CAEB7-8CE3-0D4C-9C3A-4B1DDC979FF4}"/>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1098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529F-5F86-194A-95DE-A294C41CD1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6E0BC2-4A4F-5F4F-9747-DFA60E5272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40BF88-F578-0A40-B800-4FDBFF7D40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AA7A2D-5A22-E045-9896-3EFCE1B2A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7B0474-92E4-7246-B1A1-2ECFA320FE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35380F-1B73-9049-B2D7-1169821B4DE6}"/>
              </a:ext>
            </a:extLst>
          </p:cNvPr>
          <p:cNvSpPr>
            <a:spLocks noGrp="1"/>
          </p:cNvSpPr>
          <p:nvPr>
            <p:ph type="dt" sz="half" idx="10"/>
          </p:nvPr>
        </p:nvSpPr>
        <p:spPr/>
        <p:txBody>
          <a:bodyPr/>
          <a:lstStyle/>
          <a:p>
            <a:fld id="{99DF37DE-99BF-9448-B77C-73478D9AAE82}" type="datetimeFigureOut">
              <a:rPr lang="en-US" smtClean="0"/>
              <a:t>9/7/21</a:t>
            </a:fld>
            <a:endParaRPr lang="en-US"/>
          </a:p>
        </p:txBody>
      </p:sp>
      <p:sp>
        <p:nvSpPr>
          <p:cNvPr id="8" name="Footer Placeholder 7">
            <a:extLst>
              <a:ext uri="{FF2B5EF4-FFF2-40B4-BE49-F238E27FC236}">
                <a16:creationId xmlns:a16="http://schemas.microsoft.com/office/drawing/2014/main" id="{24E4D69D-342A-644C-9AD4-FB5AC87BD2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B1187A-1DA0-E44C-9F72-493E9B2018AA}"/>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177383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591F-56F9-EB4E-856E-72FACC3115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A15706-7D81-C047-98EE-2BB9C5985264}"/>
              </a:ext>
            </a:extLst>
          </p:cNvPr>
          <p:cNvSpPr>
            <a:spLocks noGrp="1"/>
          </p:cNvSpPr>
          <p:nvPr>
            <p:ph type="dt" sz="half" idx="10"/>
          </p:nvPr>
        </p:nvSpPr>
        <p:spPr/>
        <p:txBody>
          <a:bodyPr/>
          <a:lstStyle/>
          <a:p>
            <a:fld id="{99DF37DE-99BF-9448-B77C-73478D9AAE82}" type="datetimeFigureOut">
              <a:rPr lang="en-US" smtClean="0"/>
              <a:t>9/7/21</a:t>
            </a:fld>
            <a:endParaRPr lang="en-US"/>
          </a:p>
        </p:txBody>
      </p:sp>
      <p:sp>
        <p:nvSpPr>
          <p:cNvPr id="4" name="Footer Placeholder 3">
            <a:extLst>
              <a:ext uri="{FF2B5EF4-FFF2-40B4-BE49-F238E27FC236}">
                <a16:creationId xmlns:a16="http://schemas.microsoft.com/office/drawing/2014/main" id="{8482B1EA-31AD-7B44-9153-0BB7021530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721108-6184-614E-A494-CAE1B89C6528}"/>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338824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F88BFF-44B9-5043-B287-282BDC999FDA}"/>
              </a:ext>
            </a:extLst>
          </p:cNvPr>
          <p:cNvSpPr>
            <a:spLocks noGrp="1"/>
          </p:cNvSpPr>
          <p:nvPr>
            <p:ph type="dt" sz="half" idx="10"/>
          </p:nvPr>
        </p:nvSpPr>
        <p:spPr/>
        <p:txBody>
          <a:bodyPr/>
          <a:lstStyle/>
          <a:p>
            <a:fld id="{99DF37DE-99BF-9448-B77C-73478D9AAE82}" type="datetimeFigureOut">
              <a:rPr lang="en-US" smtClean="0"/>
              <a:t>9/7/21</a:t>
            </a:fld>
            <a:endParaRPr lang="en-US"/>
          </a:p>
        </p:txBody>
      </p:sp>
      <p:sp>
        <p:nvSpPr>
          <p:cNvPr id="3" name="Footer Placeholder 2">
            <a:extLst>
              <a:ext uri="{FF2B5EF4-FFF2-40B4-BE49-F238E27FC236}">
                <a16:creationId xmlns:a16="http://schemas.microsoft.com/office/drawing/2014/main" id="{128E52E5-DEBE-0D44-B401-81D20A81F0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4052BE-ADAC-524F-BE5C-B8ACA62A0F2A}"/>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140302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168E-E482-004A-B5B4-478B9E7E6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C16357-9772-924A-A35A-35C2D4689E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2ED504-B095-4744-9604-ACFD02A77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E4C51-26E0-1842-A176-ACC0D3B0847A}"/>
              </a:ext>
            </a:extLst>
          </p:cNvPr>
          <p:cNvSpPr>
            <a:spLocks noGrp="1"/>
          </p:cNvSpPr>
          <p:nvPr>
            <p:ph type="dt" sz="half" idx="10"/>
          </p:nvPr>
        </p:nvSpPr>
        <p:spPr/>
        <p:txBody>
          <a:bodyPr/>
          <a:lstStyle/>
          <a:p>
            <a:fld id="{99DF37DE-99BF-9448-B77C-73478D9AAE82}" type="datetimeFigureOut">
              <a:rPr lang="en-US" smtClean="0"/>
              <a:t>9/7/21</a:t>
            </a:fld>
            <a:endParaRPr lang="en-US"/>
          </a:p>
        </p:txBody>
      </p:sp>
      <p:sp>
        <p:nvSpPr>
          <p:cNvPr id="6" name="Footer Placeholder 5">
            <a:extLst>
              <a:ext uri="{FF2B5EF4-FFF2-40B4-BE49-F238E27FC236}">
                <a16:creationId xmlns:a16="http://schemas.microsoft.com/office/drawing/2014/main" id="{EA9738AC-21E9-0444-AB22-110A77336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BE4504-7C6F-424F-A524-90F29D675E86}"/>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18150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9FFB-65AB-1540-B397-275569535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64480E-4DCB-6E41-9E2D-6F1DA3F27C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A9BBE3-6FDB-B640-AB99-256307AC3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3D6ACD-A144-8247-9ED0-E0F28E45F444}"/>
              </a:ext>
            </a:extLst>
          </p:cNvPr>
          <p:cNvSpPr>
            <a:spLocks noGrp="1"/>
          </p:cNvSpPr>
          <p:nvPr>
            <p:ph type="dt" sz="half" idx="10"/>
          </p:nvPr>
        </p:nvSpPr>
        <p:spPr/>
        <p:txBody>
          <a:bodyPr/>
          <a:lstStyle/>
          <a:p>
            <a:fld id="{99DF37DE-99BF-9448-B77C-73478D9AAE82}" type="datetimeFigureOut">
              <a:rPr lang="en-US" smtClean="0"/>
              <a:t>9/7/21</a:t>
            </a:fld>
            <a:endParaRPr lang="en-US"/>
          </a:p>
        </p:txBody>
      </p:sp>
      <p:sp>
        <p:nvSpPr>
          <p:cNvPr id="6" name="Footer Placeholder 5">
            <a:extLst>
              <a:ext uri="{FF2B5EF4-FFF2-40B4-BE49-F238E27FC236}">
                <a16:creationId xmlns:a16="http://schemas.microsoft.com/office/drawing/2014/main" id="{9CFCEFE3-D6CB-314C-B156-63B159A7B1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E5E21D-FA4D-6642-BAF3-BA23E39FA850}"/>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408396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A63FDA-2628-5C4A-BB34-6B4DBA7C2D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555467-711A-1C4A-BC25-BA9B5EE56C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897CC-59CC-534E-A851-88116BCBD2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F37DE-99BF-9448-B77C-73478D9AAE82}" type="datetimeFigureOut">
              <a:rPr lang="en-US" smtClean="0"/>
              <a:t>9/7/21</a:t>
            </a:fld>
            <a:endParaRPr lang="en-US"/>
          </a:p>
        </p:txBody>
      </p:sp>
      <p:sp>
        <p:nvSpPr>
          <p:cNvPr id="5" name="Footer Placeholder 4">
            <a:extLst>
              <a:ext uri="{FF2B5EF4-FFF2-40B4-BE49-F238E27FC236}">
                <a16:creationId xmlns:a16="http://schemas.microsoft.com/office/drawing/2014/main" id="{78FC3CB1-BE21-9C46-B919-52DD60D58F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8CA0C0-4FFD-E647-8A0E-DE7B6DDCC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DF3EC-F0C2-8D42-A6FD-E4D71E786D76}" type="slidenum">
              <a:rPr lang="en-US" smtClean="0"/>
              <a:t>‹#›</a:t>
            </a:fld>
            <a:endParaRPr lang="en-US"/>
          </a:p>
        </p:txBody>
      </p:sp>
    </p:spTree>
    <p:extLst>
      <p:ext uri="{BB962C8B-B14F-4D97-AF65-F5344CB8AC3E}">
        <p14:creationId xmlns:p14="http://schemas.microsoft.com/office/powerpoint/2010/main" val="1980878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s://www.law.cornell.edu/cfr/text/2/200.332" TargetMode="Externa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canons.sog.unc.edu/raising-the-federal-micro-purchase-threshold-self-certification-for-units-of-local-government-in-north-carolina/"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2" Type="http://schemas.openxmlformats.org/officeDocument/2006/relationships/hyperlink" Target="https://canons.sog.unc.edu/american-rescue-plan-act-of-2021-arp-us-treasurys-reporting-requirements-and-deadlin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hyperlink" Target="https://canons.sog.unc.edu/american-rescue-plan-act-of-2021-arp-local-government-expenditures-of-arp-funds-for-general-government-purposes/" TargetMode="Externa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hitehouse.gov/wp-content/uploads/2020/08/2020-Compliance-Supplement_FINAL_08.06.20.pdf" TargetMode="External"/><Relationship Id="rId2" Type="http://schemas.openxmlformats.org/officeDocument/2006/relationships/hyperlink" Target="https://ecfr.federalregister.gov/current/title-2/subtitle-A/chapter-II/part-200"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0">
            <a:extLst>
              <a:ext uri="{FF2B5EF4-FFF2-40B4-BE49-F238E27FC236}">
                <a16:creationId xmlns:a16="http://schemas.microsoft.com/office/drawing/2014/main" id="{58F59C58-4C78-8549-A985-955739BD88EE}"/>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7CF11B9-9B41-094A-BBF8-D91460D010E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dirty="0">
                <a:solidFill>
                  <a:srgbClr val="FFFFFF"/>
                </a:solidFill>
              </a:rPr>
              <a:t>American Rescue Plan Act Weekly Office Hours</a:t>
            </a:r>
          </a:p>
        </p:txBody>
      </p:sp>
    </p:spTree>
    <p:extLst>
      <p:ext uri="{BB962C8B-B14F-4D97-AF65-F5344CB8AC3E}">
        <p14:creationId xmlns:p14="http://schemas.microsoft.com/office/powerpoint/2010/main" val="3564552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D53F-D1E4-BF49-B3D9-0369C8E95CF1}"/>
              </a:ext>
            </a:extLst>
          </p:cNvPr>
          <p:cNvSpPr>
            <a:spLocks noGrp="1"/>
          </p:cNvSpPr>
          <p:nvPr>
            <p:ph type="title"/>
          </p:nvPr>
        </p:nvSpPr>
        <p:spPr/>
        <p:txBody>
          <a:bodyPr/>
          <a:lstStyle/>
          <a:p>
            <a:r>
              <a:rPr lang="en-US" dirty="0"/>
              <a:t>Contractor or Subrecipient?</a:t>
            </a:r>
          </a:p>
        </p:txBody>
      </p:sp>
      <p:sp>
        <p:nvSpPr>
          <p:cNvPr id="3" name="Content Placeholder 2">
            <a:extLst>
              <a:ext uri="{FF2B5EF4-FFF2-40B4-BE49-F238E27FC236}">
                <a16:creationId xmlns:a16="http://schemas.microsoft.com/office/drawing/2014/main" id="{13466F21-9B69-224B-8D78-6B4FEDC168F4}"/>
              </a:ext>
            </a:extLst>
          </p:cNvPr>
          <p:cNvSpPr>
            <a:spLocks noGrp="1"/>
          </p:cNvSpPr>
          <p:nvPr>
            <p:ph idx="1"/>
          </p:nvPr>
        </p:nvSpPr>
        <p:spPr/>
        <p:txBody>
          <a:bodyPr>
            <a:normAutofit lnSpcReduction="10000"/>
          </a:bodyPr>
          <a:lstStyle/>
          <a:p>
            <a:pPr marL="0" indent="0">
              <a:buNone/>
            </a:pPr>
            <a:r>
              <a:rPr lang="en-US" dirty="0"/>
              <a:t>Scenario 2: </a:t>
            </a:r>
          </a:p>
          <a:p>
            <a:pPr marL="0" indent="0">
              <a:buNone/>
            </a:pPr>
            <a:r>
              <a:rPr lang="en-US" dirty="0"/>
              <a:t>A nonprofit organization provides after school programs, specifically for at-risk children. The nonprofit wants to serve students who experienced learning loss due to the pandemic. It proposes to add specialty after school programs to target these students. It approaches the city for CSLFRF monies to pay for these additional programs. The nonprofit designs eligibility criteria and will register students based on these criteria. The CSLFRF monies will only be used to fund the new, targeted after school programs. CSLFRF will establish performance metrics and report on program progress towards these metrics. Nonprofit will make changes to program based on ongoing assessment of these metrics. </a:t>
            </a:r>
          </a:p>
          <a:p>
            <a:endParaRPr lang="en-US" dirty="0"/>
          </a:p>
        </p:txBody>
      </p:sp>
    </p:spTree>
    <p:extLst>
      <p:ext uri="{BB962C8B-B14F-4D97-AF65-F5344CB8AC3E}">
        <p14:creationId xmlns:p14="http://schemas.microsoft.com/office/powerpoint/2010/main" val="65763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3850CF2-4027-9149-8F0E-3F4A9BC8F3E5}"/>
              </a:ext>
            </a:extLst>
          </p:cNvPr>
          <p:cNvGraphicFramePr>
            <a:graphicFrameLocks noGrp="1"/>
          </p:cNvGraphicFramePr>
          <p:nvPr>
            <p:ph idx="1"/>
            <p:extLst>
              <p:ext uri="{D42A27DB-BD31-4B8C-83A1-F6EECF244321}">
                <p14:modId xmlns:p14="http://schemas.microsoft.com/office/powerpoint/2010/main" val="4219316640"/>
              </p:ext>
            </p:extLst>
          </p:nvPr>
        </p:nvGraphicFramePr>
        <p:xfrm>
          <a:off x="0" y="217102"/>
          <a:ext cx="12192000" cy="6200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5AE169E-6B66-7646-B188-97B46486B7FF}"/>
              </a:ext>
            </a:extLst>
          </p:cNvPr>
          <p:cNvSpPr txBox="1"/>
          <p:nvPr/>
        </p:nvSpPr>
        <p:spPr>
          <a:xfrm>
            <a:off x="278047" y="3963242"/>
            <a:ext cx="3861368" cy="954107"/>
          </a:xfrm>
          <a:prstGeom prst="rect">
            <a:avLst/>
          </a:prstGeom>
          <a:solidFill>
            <a:schemeClr val="accent2">
              <a:lumMod val="20000"/>
              <a:lumOff val="80000"/>
            </a:schemeClr>
          </a:solidFill>
        </p:spPr>
        <p:txBody>
          <a:bodyPr wrap="square" rtlCol="0">
            <a:spAutoFit/>
          </a:bodyPr>
          <a:lstStyle/>
          <a:p>
            <a:r>
              <a:rPr lang="en-US" sz="1400" dirty="0"/>
              <a:t>Recipient government should develop written policies and procedures for subrecipient monitoring and risk assessment.</a:t>
            </a:r>
          </a:p>
          <a:p>
            <a:endParaRPr lang="en-US" sz="1400" dirty="0"/>
          </a:p>
        </p:txBody>
      </p:sp>
      <p:sp>
        <p:nvSpPr>
          <p:cNvPr id="6" name="TextBox 5">
            <a:extLst>
              <a:ext uri="{FF2B5EF4-FFF2-40B4-BE49-F238E27FC236}">
                <a16:creationId xmlns:a16="http://schemas.microsoft.com/office/drawing/2014/main" id="{C837B4C1-5531-3946-B652-C150467F6FCB}"/>
              </a:ext>
            </a:extLst>
          </p:cNvPr>
          <p:cNvSpPr txBox="1"/>
          <p:nvPr/>
        </p:nvSpPr>
        <p:spPr>
          <a:xfrm>
            <a:off x="4232098" y="3963242"/>
            <a:ext cx="3794585" cy="2677656"/>
          </a:xfrm>
          <a:prstGeom prst="rect">
            <a:avLst/>
          </a:prstGeom>
          <a:solidFill>
            <a:schemeClr val="accent2">
              <a:lumMod val="20000"/>
              <a:lumOff val="80000"/>
            </a:schemeClr>
          </a:solidFill>
        </p:spPr>
        <p:txBody>
          <a:bodyPr wrap="square" rtlCol="0">
            <a:spAutoFit/>
          </a:bodyPr>
          <a:lstStyle/>
          <a:p>
            <a:r>
              <a:rPr lang="en-US" sz="1400" dirty="0"/>
              <a:t>Subaward must clearly state in writing:</a:t>
            </a:r>
            <a:endParaRPr lang="en-US" sz="800" dirty="0"/>
          </a:p>
          <a:p>
            <a:pPr marL="285750" indent="-285750">
              <a:buFont typeface="Arial" panose="020B0604020202020204" pitchFamily="34" charset="0"/>
              <a:buChar char="•"/>
            </a:pPr>
            <a:r>
              <a:rPr lang="en-US" sz="1400" dirty="0"/>
              <a:t>That award is subaward of ARP/FRF funds,</a:t>
            </a:r>
          </a:p>
          <a:p>
            <a:pPr marL="285750" indent="-285750">
              <a:buFont typeface="Arial" panose="020B0604020202020204" pitchFamily="34" charset="0"/>
              <a:buChar char="•"/>
            </a:pPr>
            <a:r>
              <a:rPr lang="en-US" sz="1400" dirty="0"/>
              <a:t>Specific purposes for which ARP/FRF funds will be spent, and</a:t>
            </a:r>
          </a:p>
          <a:p>
            <a:pPr marL="285750" indent="-285750">
              <a:buFont typeface="Arial" panose="020B0604020202020204" pitchFamily="34" charset="0"/>
              <a:buChar char="•"/>
            </a:pPr>
            <a:r>
              <a:rPr lang="en-US" sz="1400" dirty="0"/>
              <a:t>Performance accounting and other process/ compliance/ reporting/ documentation requirements (see 2 CFR 200.332)</a:t>
            </a:r>
          </a:p>
          <a:p>
            <a:pPr marL="285750" indent="-285750">
              <a:buFont typeface="Arial" panose="020B0604020202020204" pitchFamily="34" charset="0"/>
              <a:buChar char="•"/>
            </a:pPr>
            <a:r>
              <a:rPr lang="en-US" sz="1400" dirty="0"/>
              <a:t>State law authority for undertaking and contract</a:t>
            </a:r>
          </a:p>
          <a:p>
            <a:pPr marL="285750" indent="-285750">
              <a:buFont typeface="Arial" panose="020B0604020202020204" pitchFamily="34" charset="0"/>
              <a:buChar char="•"/>
            </a:pPr>
            <a:r>
              <a:rPr lang="en-US" sz="1400" dirty="0"/>
              <a:t>Additional finance and performance accounting requirements</a:t>
            </a:r>
          </a:p>
          <a:p>
            <a:pPr marL="285750" indent="-285750">
              <a:buFont typeface="Arial" panose="020B0604020202020204" pitchFamily="34" charset="0"/>
              <a:buChar char="•"/>
            </a:pPr>
            <a:endParaRPr lang="en-US" sz="1400" dirty="0"/>
          </a:p>
        </p:txBody>
      </p:sp>
      <p:sp>
        <p:nvSpPr>
          <p:cNvPr id="7" name="TextBox 6">
            <a:extLst>
              <a:ext uri="{FF2B5EF4-FFF2-40B4-BE49-F238E27FC236}">
                <a16:creationId xmlns:a16="http://schemas.microsoft.com/office/drawing/2014/main" id="{E6B28B95-27F8-CF4F-9E2B-086A49A8751A}"/>
              </a:ext>
            </a:extLst>
          </p:cNvPr>
          <p:cNvSpPr txBox="1"/>
          <p:nvPr/>
        </p:nvSpPr>
        <p:spPr>
          <a:xfrm>
            <a:off x="8119368" y="3963242"/>
            <a:ext cx="3794585" cy="1815882"/>
          </a:xfrm>
          <a:prstGeom prst="rect">
            <a:avLst/>
          </a:prstGeom>
          <a:solidFill>
            <a:schemeClr val="accent2">
              <a:lumMod val="20000"/>
              <a:lumOff val="80000"/>
            </a:schemeClr>
          </a:solidFill>
        </p:spPr>
        <p:txBody>
          <a:bodyPr wrap="square" rtlCol="0">
            <a:spAutoFit/>
          </a:bodyPr>
          <a:lstStyle/>
          <a:p>
            <a:r>
              <a:rPr lang="en-US" sz="1400" dirty="0"/>
              <a:t>Recipient government must maintain records of all award agreements identifying or otherwise documenting subrecipients’ compliance obligations.</a:t>
            </a:r>
          </a:p>
          <a:p>
            <a:endParaRPr lang="en-US" sz="1400" dirty="0"/>
          </a:p>
          <a:p>
            <a:r>
              <a:rPr lang="en-US" sz="1400" dirty="0"/>
              <a:t>Recipient government must monitor subrecipient for risk factors and compliance.</a:t>
            </a:r>
          </a:p>
          <a:p>
            <a:endParaRPr lang="en-US" sz="1400" dirty="0"/>
          </a:p>
        </p:txBody>
      </p:sp>
      <p:sp>
        <p:nvSpPr>
          <p:cNvPr id="8" name="TextBox 7">
            <a:extLst>
              <a:ext uri="{FF2B5EF4-FFF2-40B4-BE49-F238E27FC236}">
                <a16:creationId xmlns:a16="http://schemas.microsoft.com/office/drawing/2014/main" id="{348C25D5-F0A0-AB4C-BE54-A3596950FD83}"/>
              </a:ext>
            </a:extLst>
          </p:cNvPr>
          <p:cNvSpPr txBox="1"/>
          <p:nvPr/>
        </p:nvSpPr>
        <p:spPr>
          <a:xfrm>
            <a:off x="7140539" y="1232675"/>
            <a:ext cx="5051461" cy="2640682"/>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24803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diagram, application&#10;&#10;Description automatically generated">
            <a:extLst>
              <a:ext uri="{FF2B5EF4-FFF2-40B4-BE49-F238E27FC236}">
                <a16:creationId xmlns:a16="http://schemas.microsoft.com/office/drawing/2014/main" id="{A7AC5ACA-602F-2044-A885-76D0CFC5D59F}"/>
              </a:ext>
            </a:extLst>
          </p:cNvPr>
          <p:cNvPicPr>
            <a:picLocks noGrp="1" noChangeAspect="1"/>
          </p:cNvPicPr>
          <p:nvPr>
            <p:ph idx="1"/>
          </p:nvPr>
        </p:nvPicPr>
        <p:blipFill>
          <a:blip r:embed="rId2"/>
          <a:stretch>
            <a:fillRect/>
          </a:stretch>
        </p:blipFill>
        <p:spPr>
          <a:xfrm>
            <a:off x="643467" y="729996"/>
            <a:ext cx="10905066" cy="5398008"/>
          </a:xfrm>
          <a:prstGeom prst="rect">
            <a:avLst/>
          </a:prstGeom>
        </p:spPr>
      </p:pic>
    </p:spTree>
    <p:extLst>
      <p:ext uri="{BB962C8B-B14F-4D97-AF65-F5344CB8AC3E}">
        <p14:creationId xmlns:p14="http://schemas.microsoft.com/office/powerpoint/2010/main" val="2252535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A38FB6-45A1-2546-B71D-0E9A707AC83F}"/>
              </a:ext>
            </a:extLst>
          </p:cNvPr>
          <p:cNvSpPr>
            <a:spLocks noGrp="1"/>
          </p:cNvSpPr>
          <p:nvPr>
            <p:ph type="title"/>
          </p:nvPr>
        </p:nvSpPr>
        <p:spPr>
          <a:xfrm>
            <a:off x="838200" y="557189"/>
            <a:ext cx="3374136" cy="5567891"/>
          </a:xfrm>
        </p:spPr>
        <p:txBody>
          <a:bodyPr>
            <a:normAutofit/>
          </a:bodyPr>
          <a:lstStyle/>
          <a:p>
            <a:r>
              <a:rPr lang="en-US" dirty="0"/>
              <a:t>Subaward Requirements for Local Governments</a:t>
            </a:r>
            <a:br>
              <a:rPr lang="en-US" dirty="0"/>
            </a:br>
            <a:r>
              <a:rPr lang="en-US" dirty="0">
                <a:hlinkClick r:id="rId2"/>
              </a:rPr>
              <a:t>200.332</a:t>
            </a:r>
            <a:endParaRPr lang="en-US" dirty="0"/>
          </a:p>
        </p:txBody>
      </p:sp>
      <p:graphicFrame>
        <p:nvGraphicFramePr>
          <p:cNvPr id="5" name="Content Placeholder 2">
            <a:extLst>
              <a:ext uri="{FF2B5EF4-FFF2-40B4-BE49-F238E27FC236}">
                <a16:creationId xmlns:a16="http://schemas.microsoft.com/office/drawing/2014/main" id="{AB973D8D-6CA5-475D-8B69-AF55B2959EBA}"/>
              </a:ext>
            </a:extLst>
          </p:cNvPr>
          <p:cNvGraphicFramePr>
            <a:graphicFrameLocks noGrp="1"/>
          </p:cNvGraphicFramePr>
          <p:nvPr>
            <p:ph idx="1"/>
            <p:extLst>
              <p:ext uri="{D42A27DB-BD31-4B8C-83A1-F6EECF244321}">
                <p14:modId xmlns:p14="http://schemas.microsoft.com/office/powerpoint/2010/main" val="3390030472"/>
              </p:ext>
            </p:extLst>
          </p:nvPr>
        </p:nvGraphicFramePr>
        <p:xfrm>
          <a:off x="5093208" y="348343"/>
          <a:ext cx="6263640" cy="6125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595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2803-186F-B141-87D1-AEAEF8342264}"/>
              </a:ext>
            </a:extLst>
          </p:cNvPr>
          <p:cNvSpPr>
            <a:spLocks noGrp="1"/>
          </p:cNvSpPr>
          <p:nvPr>
            <p:ph type="title"/>
          </p:nvPr>
        </p:nvSpPr>
        <p:spPr>
          <a:xfrm>
            <a:off x="620115" y="365125"/>
            <a:ext cx="10515600" cy="1325563"/>
          </a:xfrm>
        </p:spPr>
        <p:txBody>
          <a:bodyPr/>
          <a:lstStyle/>
          <a:p>
            <a:r>
              <a:rPr lang="en-US" dirty="0"/>
              <a:t>Initial Risk Assessments</a:t>
            </a:r>
          </a:p>
        </p:txBody>
      </p:sp>
      <p:sp>
        <p:nvSpPr>
          <p:cNvPr id="3" name="Content Placeholder 2">
            <a:extLst>
              <a:ext uri="{FF2B5EF4-FFF2-40B4-BE49-F238E27FC236}">
                <a16:creationId xmlns:a16="http://schemas.microsoft.com/office/drawing/2014/main" id="{CDFB898B-04DA-2F4F-A36F-561E96714BC7}"/>
              </a:ext>
            </a:extLst>
          </p:cNvPr>
          <p:cNvSpPr>
            <a:spLocks noGrp="1"/>
          </p:cNvSpPr>
          <p:nvPr>
            <p:ph idx="1"/>
          </p:nvPr>
        </p:nvSpPr>
        <p:spPr>
          <a:xfrm>
            <a:off x="620115" y="1690688"/>
            <a:ext cx="5828333" cy="4351338"/>
          </a:xfrm>
        </p:spPr>
        <p:txBody>
          <a:bodyPr>
            <a:normAutofit fontScale="92500" lnSpcReduction="10000"/>
          </a:bodyPr>
          <a:lstStyle/>
          <a:p>
            <a:r>
              <a:rPr lang="en-US" dirty="0"/>
              <a:t>Subrecipient’s prior experience with similar subawards</a:t>
            </a:r>
          </a:p>
          <a:p>
            <a:r>
              <a:rPr lang="en-US" dirty="0"/>
              <a:t>Results of previous audits and whether subrecipient has been subject to Single Audit</a:t>
            </a:r>
          </a:p>
          <a:p>
            <a:r>
              <a:rPr lang="en-US" dirty="0"/>
              <a:t>Whether subrecipient has new personnel or substantially changed systems</a:t>
            </a:r>
          </a:p>
          <a:p>
            <a:r>
              <a:rPr lang="en-US" dirty="0"/>
              <a:t>Extents and results of federal awarding agency monitoring if subrecipient gets money directly from federal government</a:t>
            </a:r>
          </a:p>
        </p:txBody>
      </p:sp>
      <p:graphicFrame>
        <p:nvGraphicFramePr>
          <p:cNvPr id="4" name="Content Placeholder 3">
            <a:extLst>
              <a:ext uri="{FF2B5EF4-FFF2-40B4-BE49-F238E27FC236}">
                <a16:creationId xmlns:a16="http://schemas.microsoft.com/office/drawing/2014/main" id="{A23F76B6-13E2-0845-981A-F361CBB736C5}"/>
              </a:ext>
            </a:extLst>
          </p:cNvPr>
          <p:cNvGraphicFramePr>
            <a:graphicFrameLocks/>
          </p:cNvGraphicFramePr>
          <p:nvPr>
            <p:extLst>
              <p:ext uri="{D42A27DB-BD31-4B8C-83A1-F6EECF244321}">
                <p14:modId xmlns:p14="http://schemas.microsoft.com/office/powerpoint/2010/main" val="2519874824"/>
              </p:ext>
            </p:extLst>
          </p:nvPr>
        </p:nvGraphicFramePr>
        <p:xfrm>
          <a:off x="7018981" y="1027906"/>
          <a:ext cx="4905352" cy="5152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8950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DC642D-596D-3A4C-84ED-7ABF1EED6EA4}"/>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Higher Risk Subrecipients</a:t>
            </a:r>
          </a:p>
        </p:txBody>
      </p:sp>
      <p:graphicFrame>
        <p:nvGraphicFramePr>
          <p:cNvPr id="27" name="Content Placeholder 2">
            <a:extLst>
              <a:ext uri="{FF2B5EF4-FFF2-40B4-BE49-F238E27FC236}">
                <a16:creationId xmlns:a16="http://schemas.microsoft.com/office/drawing/2014/main" id="{92F4A427-71A1-4A92-82DB-60CE453AA06E}"/>
              </a:ext>
            </a:extLst>
          </p:cNvPr>
          <p:cNvGraphicFramePr>
            <a:graphicFrameLocks noGrp="1"/>
          </p:cNvGraphicFramePr>
          <p:nvPr>
            <p:ph idx="1"/>
            <p:extLst>
              <p:ext uri="{D42A27DB-BD31-4B8C-83A1-F6EECF244321}">
                <p14:modId xmlns:p14="http://schemas.microsoft.com/office/powerpoint/2010/main" val="385901137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Box 27">
            <a:extLst>
              <a:ext uri="{FF2B5EF4-FFF2-40B4-BE49-F238E27FC236}">
                <a16:creationId xmlns:a16="http://schemas.microsoft.com/office/drawing/2014/main" id="{91152AB0-CF3A-BE4D-9831-3845322AED44}"/>
              </a:ext>
            </a:extLst>
          </p:cNvPr>
          <p:cNvSpPr txBox="1"/>
          <p:nvPr/>
        </p:nvSpPr>
        <p:spPr>
          <a:xfrm>
            <a:off x="2119782" y="5606880"/>
            <a:ext cx="8166538" cy="523220"/>
          </a:xfrm>
          <a:prstGeom prst="rect">
            <a:avLst/>
          </a:prstGeom>
          <a:noFill/>
        </p:spPr>
        <p:txBody>
          <a:bodyPr wrap="square" rtlCol="0">
            <a:spAutoFit/>
          </a:bodyPr>
          <a:lstStyle/>
          <a:p>
            <a:pPr algn="ctr"/>
            <a:r>
              <a:rPr lang="en-US" sz="2800" dirty="0"/>
              <a:t>Include additional conditions in subaward. </a:t>
            </a:r>
            <a:r>
              <a:rPr lang="en-US" sz="2800" i="1" dirty="0"/>
              <a:t>See</a:t>
            </a:r>
            <a:r>
              <a:rPr lang="en-US" sz="2800" dirty="0"/>
              <a:t> 200.208</a:t>
            </a:r>
          </a:p>
        </p:txBody>
      </p:sp>
    </p:spTree>
    <p:extLst>
      <p:ext uri="{BB962C8B-B14F-4D97-AF65-F5344CB8AC3E}">
        <p14:creationId xmlns:p14="http://schemas.microsoft.com/office/powerpoint/2010/main" val="2319183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A screenshot of a computer&#10;&#10;Description automatically generated with medium confidence">
            <a:extLst>
              <a:ext uri="{FF2B5EF4-FFF2-40B4-BE49-F238E27FC236}">
                <a16:creationId xmlns:a16="http://schemas.microsoft.com/office/drawing/2014/main" id="{893508DF-FCDB-2B44-94E2-F214DA2868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110"/>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2B24ED4E-337E-D14A-83F3-C4D75F78269D}"/>
              </a:ext>
            </a:extLst>
          </p:cNvPr>
          <p:cNvSpPr>
            <a:spLocks noGrp="1"/>
          </p:cNvSpPr>
          <p:nvPr>
            <p:ph type="title"/>
          </p:nvPr>
        </p:nvSpPr>
        <p:spPr>
          <a:xfrm>
            <a:off x="709448" y="1913950"/>
            <a:ext cx="4204137" cy="1342754"/>
          </a:xfrm>
        </p:spPr>
        <p:txBody>
          <a:bodyPr>
            <a:normAutofit/>
          </a:bodyPr>
          <a:lstStyle/>
          <a:p>
            <a:pPr algn="ctr"/>
            <a:r>
              <a:rPr lang="en-US" sz="3600"/>
              <a:t>Monitor Subrecipient for</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F4A34D-B082-414D-BD8F-C4EC017676F4}"/>
              </a:ext>
            </a:extLst>
          </p:cNvPr>
          <p:cNvSpPr>
            <a:spLocks noGrp="1"/>
          </p:cNvSpPr>
          <p:nvPr>
            <p:ph idx="1"/>
          </p:nvPr>
        </p:nvSpPr>
        <p:spPr>
          <a:xfrm>
            <a:off x="525516" y="3417573"/>
            <a:ext cx="5050094" cy="2619839"/>
          </a:xfrm>
        </p:spPr>
        <p:txBody>
          <a:bodyPr anchor="ctr">
            <a:normAutofit/>
          </a:bodyPr>
          <a:lstStyle/>
          <a:p>
            <a:r>
              <a:rPr lang="en-US" sz="2400" dirty="0"/>
              <a:t>Use of funds for authorized purposes</a:t>
            </a:r>
          </a:p>
          <a:p>
            <a:r>
              <a:rPr lang="en-US" sz="2400" dirty="0"/>
              <a:t>Compliance with requirements</a:t>
            </a:r>
          </a:p>
          <a:p>
            <a:r>
              <a:rPr lang="en-US" sz="2400" dirty="0"/>
              <a:t>Performance goal achievement</a:t>
            </a:r>
          </a:p>
          <a:p>
            <a:endParaRPr lang="en-US" sz="1800" dirty="0"/>
          </a:p>
        </p:txBody>
      </p:sp>
    </p:spTree>
    <p:extLst>
      <p:ext uri="{BB962C8B-B14F-4D97-AF65-F5344CB8AC3E}">
        <p14:creationId xmlns:p14="http://schemas.microsoft.com/office/powerpoint/2010/main" val="3735598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A5D7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27087B-D20A-F848-AF1D-DA4530D427A2}"/>
              </a:ext>
            </a:extLst>
          </p:cNvPr>
          <p:cNvSpPr>
            <a:spLocks noGrp="1"/>
          </p:cNvSpPr>
          <p:nvPr>
            <p:ph type="title"/>
          </p:nvPr>
        </p:nvSpPr>
        <p:spPr>
          <a:xfrm>
            <a:off x="524256" y="491260"/>
            <a:ext cx="6861597" cy="1625210"/>
          </a:xfrm>
        </p:spPr>
        <p:txBody>
          <a:bodyPr>
            <a:normAutofit/>
          </a:bodyPr>
          <a:lstStyle/>
          <a:p>
            <a:r>
              <a:rPr lang="en-US" dirty="0">
                <a:solidFill>
                  <a:srgbClr val="FFFFFF"/>
                </a:solidFill>
              </a:rPr>
              <a:t>How to Monitor Subrecipient</a:t>
            </a:r>
          </a:p>
        </p:txBody>
      </p:sp>
      <p:pic>
        <p:nvPicPr>
          <p:cNvPr id="1026" name="Picture 2" descr="A screenshot of a computer&#10;&#10;Description automatically generated with medium confidence">
            <a:extLst>
              <a:ext uri="{FF2B5EF4-FFF2-40B4-BE49-F238E27FC236}">
                <a16:creationId xmlns:a16="http://schemas.microsoft.com/office/drawing/2014/main" id="{908A1A7D-84D2-5E4A-9417-65AACB3D9D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9676"/>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1F215C6-71ED-264E-A66E-8DF52497620A}"/>
              </a:ext>
            </a:extLst>
          </p:cNvPr>
          <p:cNvSpPr>
            <a:spLocks noGrp="1"/>
          </p:cNvSpPr>
          <p:nvPr>
            <p:ph idx="1"/>
          </p:nvPr>
        </p:nvSpPr>
        <p:spPr>
          <a:xfrm>
            <a:off x="7694341" y="917725"/>
            <a:ext cx="4059044" cy="4852362"/>
          </a:xfrm>
        </p:spPr>
        <p:txBody>
          <a:bodyPr anchor="ctr">
            <a:normAutofit/>
          </a:bodyPr>
          <a:lstStyle/>
          <a:p>
            <a:r>
              <a:rPr lang="en-US" sz="2400" dirty="0">
                <a:solidFill>
                  <a:srgbClr val="FFFFFF"/>
                </a:solidFill>
              </a:rPr>
              <a:t>Review financial and performance reports</a:t>
            </a:r>
          </a:p>
          <a:p>
            <a:r>
              <a:rPr lang="en-US" sz="2400" dirty="0">
                <a:solidFill>
                  <a:srgbClr val="FFFFFF"/>
                </a:solidFill>
              </a:rPr>
              <a:t>Ensure timely and appropriate subrecipient action to address any deficiencies</a:t>
            </a:r>
          </a:p>
          <a:p>
            <a:r>
              <a:rPr lang="en-US" sz="2400" dirty="0">
                <a:solidFill>
                  <a:srgbClr val="FFFFFF"/>
                </a:solidFill>
              </a:rPr>
              <a:t>Issue management decision for applicable audit findings (200.521)</a:t>
            </a:r>
          </a:p>
          <a:p>
            <a:r>
              <a:rPr lang="en-US" sz="2400" dirty="0">
                <a:solidFill>
                  <a:srgbClr val="FFFFFF"/>
                </a:solidFill>
              </a:rPr>
              <a:t>Resolve audit findings specifically related to subaward</a:t>
            </a:r>
          </a:p>
        </p:txBody>
      </p:sp>
    </p:spTree>
    <p:extLst>
      <p:ext uri="{BB962C8B-B14F-4D97-AF65-F5344CB8AC3E}">
        <p14:creationId xmlns:p14="http://schemas.microsoft.com/office/powerpoint/2010/main" val="2087871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3850CF2-4027-9149-8F0E-3F4A9BC8F3E5}"/>
              </a:ext>
            </a:extLst>
          </p:cNvPr>
          <p:cNvGraphicFramePr>
            <a:graphicFrameLocks noGrp="1"/>
          </p:cNvGraphicFramePr>
          <p:nvPr>
            <p:ph idx="1"/>
            <p:extLst>
              <p:ext uri="{D42A27DB-BD31-4B8C-83A1-F6EECF244321}">
                <p14:modId xmlns:p14="http://schemas.microsoft.com/office/powerpoint/2010/main" val="2758931261"/>
              </p:ext>
            </p:extLst>
          </p:nvPr>
        </p:nvGraphicFramePr>
        <p:xfrm>
          <a:off x="0" y="217102"/>
          <a:ext cx="12192000" cy="6200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5AE169E-6B66-7646-B188-97B46486B7FF}"/>
              </a:ext>
            </a:extLst>
          </p:cNvPr>
          <p:cNvSpPr txBox="1"/>
          <p:nvPr/>
        </p:nvSpPr>
        <p:spPr>
          <a:xfrm>
            <a:off x="278045" y="4394129"/>
            <a:ext cx="3861368" cy="738664"/>
          </a:xfrm>
          <a:prstGeom prst="rect">
            <a:avLst/>
          </a:prstGeom>
          <a:solidFill>
            <a:schemeClr val="accent6">
              <a:lumMod val="40000"/>
              <a:lumOff val="60000"/>
            </a:schemeClr>
          </a:solidFill>
        </p:spPr>
        <p:txBody>
          <a:bodyPr wrap="square" rtlCol="0">
            <a:spAutoFit/>
          </a:bodyPr>
          <a:lstStyle/>
          <a:p>
            <a:r>
              <a:rPr lang="en-US" sz="1400" dirty="0"/>
              <a:t>Follow federal procurement requirements in 2 CFR 200.317 through 200.327</a:t>
            </a:r>
          </a:p>
          <a:p>
            <a:endParaRPr lang="en-US" sz="1400" dirty="0"/>
          </a:p>
        </p:txBody>
      </p:sp>
      <p:sp>
        <p:nvSpPr>
          <p:cNvPr id="6" name="TextBox 5">
            <a:extLst>
              <a:ext uri="{FF2B5EF4-FFF2-40B4-BE49-F238E27FC236}">
                <a16:creationId xmlns:a16="http://schemas.microsoft.com/office/drawing/2014/main" id="{C837B4C1-5531-3946-B652-C150467F6FCB}"/>
              </a:ext>
            </a:extLst>
          </p:cNvPr>
          <p:cNvSpPr txBox="1"/>
          <p:nvPr/>
        </p:nvSpPr>
        <p:spPr>
          <a:xfrm>
            <a:off x="4232098" y="4394129"/>
            <a:ext cx="3794585" cy="1169551"/>
          </a:xfrm>
          <a:prstGeom prst="rect">
            <a:avLst/>
          </a:prstGeom>
          <a:solidFill>
            <a:schemeClr val="accent6">
              <a:lumMod val="40000"/>
              <a:lumOff val="60000"/>
            </a:schemeClr>
          </a:solidFill>
        </p:spPr>
        <p:txBody>
          <a:bodyPr wrap="square" rtlCol="0">
            <a:spAutoFit/>
          </a:bodyPr>
          <a:lstStyle/>
          <a:p>
            <a:r>
              <a:rPr lang="en-US" sz="1400" dirty="0"/>
              <a:t>“Must have infrastructure for competitive bidding and contractor oversight, including maintaining written standards of conduct and prohibitions on dealing with suspended or debarred parties.”</a:t>
            </a:r>
          </a:p>
          <a:p>
            <a:pPr marL="285750" indent="-285750">
              <a:buFont typeface="Arial" panose="020B0604020202020204" pitchFamily="34" charset="0"/>
              <a:buChar char="•"/>
            </a:pPr>
            <a:endParaRPr lang="en-US" sz="1400" dirty="0"/>
          </a:p>
        </p:txBody>
      </p:sp>
      <p:sp>
        <p:nvSpPr>
          <p:cNvPr id="7" name="TextBox 6">
            <a:extLst>
              <a:ext uri="{FF2B5EF4-FFF2-40B4-BE49-F238E27FC236}">
                <a16:creationId xmlns:a16="http://schemas.microsoft.com/office/drawing/2014/main" id="{E6B28B95-27F8-CF4F-9E2B-086A49A8751A}"/>
              </a:ext>
            </a:extLst>
          </p:cNvPr>
          <p:cNvSpPr txBox="1"/>
          <p:nvPr/>
        </p:nvSpPr>
        <p:spPr>
          <a:xfrm>
            <a:off x="8119370" y="4394129"/>
            <a:ext cx="3794585" cy="738664"/>
          </a:xfrm>
          <a:prstGeom prst="rect">
            <a:avLst/>
          </a:prstGeom>
          <a:solidFill>
            <a:schemeClr val="accent6">
              <a:lumMod val="40000"/>
              <a:lumOff val="60000"/>
            </a:schemeClr>
          </a:solidFill>
        </p:spPr>
        <p:txBody>
          <a:bodyPr wrap="square" rtlCol="0">
            <a:spAutoFit/>
          </a:bodyPr>
          <a:lstStyle/>
          <a:p>
            <a:r>
              <a:rPr lang="en-US" sz="1400" dirty="0"/>
              <a:t>Must also follow state law procurement and contracting requirements. </a:t>
            </a:r>
          </a:p>
          <a:p>
            <a:endParaRPr lang="en-US" sz="1400" dirty="0"/>
          </a:p>
        </p:txBody>
      </p:sp>
      <p:sp>
        <p:nvSpPr>
          <p:cNvPr id="2" name="TextBox 1">
            <a:extLst>
              <a:ext uri="{FF2B5EF4-FFF2-40B4-BE49-F238E27FC236}">
                <a16:creationId xmlns:a16="http://schemas.microsoft.com/office/drawing/2014/main" id="{8431F71D-3616-344E-8C72-B59D3101017E}"/>
              </a:ext>
            </a:extLst>
          </p:cNvPr>
          <p:cNvSpPr txBox="1"/>
          <p:nvPr/>
        </p:nvSpPr>
        <p:spPr>
          <a:xfrm>
            <a:off x="0" y="1294320"/>
            <a:ext cx="6842589" cy="2640682"/>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3011357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06491B-588C-004A-9FC3-6636D5FE5DED}"/>
              </a:ext>
            </a:extLst>
          </p:cNvPr>
          <p:cNvPicPr>
            <a:picLocks noChangeAspect="1"/>
          </p:cNvPicPr>
          <p:nvPr/>
        </p:nvPicPr>
        <p:blipFill>
          <a:blip r:embed="rId2"/>
          <a:stretch>
            <a:fillRect/>
          </a:stretch>
        </p:blipFill>
        <p:spPr>
          <a:xfrm>
            <a:off x="0" y="22296"/>
            <a:ext cx="12192000" cy="6813407"/>
          </a:xfrm>
          <a:prstGeom prst="rect">
            <a:avLst/>
          </a:prstGeom>
        </p:spPr>
      </p:pic>
    </p:spTree>
    <p:extLst>
      <p:ext uri="{BB962C8B-B14F-4D97-AF65-F5344CB8AC3E}">
        <p14:creationId xmlns:p14="http://schemas.microsoft.com/office/powerpoint/2010/main" val="10031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1500-57D2-4A4E-8448-503554D447CF}"/>
              </a:ext>
            </a:extLst>
          </p:cNvPr>
          <p:cNvSpPr>
            <a:spLocks noGrp="1"/>
          </p:cNvSpPr>
          <p:nvPr>
            <p:ph type="title"/>
          </p:nvPr>
        </p:nvSpPr>
        <p:spPr>
          <a:xfrm>
            <a:off x="4116889" y="0"/>
            <a:ext cx="7064274" cy="1286160"/>
          </a:xfrm>
        </p:spPr>
        <p:txBody>
          <a:bodyPr anchor="b">
            <a:normAutofit fontScale="90000"/>
          </a:bodyPr>
          <a:lstStyle/>
          <a:p>
            <a:r>
              <a:rPr lang="en-US" sz="4900" b="1" dirty="0"/>
              <a:t>ARP Zoom Office Hours</a:t>
            </a:r>
            <a:br>
              <a:rPr lang="en-US" sz="3400" dirty="0"/>
            </a:br>
            <a:r>
              <a:rPr lang="en-US" sz="3400" dirty="0"/>
              <a:t>Bring Your Coffee/Lunch &amp; Your Questions</a:t>
            </a:r>
          </a:p>
        </p:txBody>
      </p:sp>
      <p:sp>
        <p:nvSpPr>
          <p:cNvPr id="3" name="Content Placeholder 2">
            <a:extLst>
              <a:ext uri="{FF2B5EF4-FFF2-40B4-BE49-F238E27FC236}">
                <a16:creationId xmlns:a16="http://schemas.microsoft.com/office/drawing/2014/main" id="{D3D82C04-A404-A646-B179-3679DC6BFA98}"/>
              </a:ext>
            </a:extLst>
          </p:cNvPr>
          <p:cNvSpPr>
            <a:spLocks noGrp="1"/>
          </p:cNvSpPr>
          <p:nvPr>
            <p:ph idx="1"/>
          </p:nvPr>
        </p:nvSpPr>
        <p:spPr>
          <a:xfrm>
            <a:off x="4116889" y="1410655"/>
            <a:ext cx="7682274" cy="5354877"/>
          </a:xfrm>
        </p:spPr>
        <p:txBody>
          <a:bodyPr>
            <a:normAutofit fontScale="92500" lnSpcReduction="20000"/>
          </a:bodyPr>
          <a:lstStyle/>
          <a:p>
            <a:pPr marL="0" indent="0">
              <a:buNone/>
            </a:pPr>
            <a:r>
              <a:rPr lang="en-US" sz="2900" b="1" dirty="0"/>
              <a:t>Tuesday, September 14, at 12:00pm</a:t>
            </a:r>
          </a:p>
          <a:p>
            <a:pPr marL="457200" lvl="1" indent="0">
              <a:buNone/>
            </a:pPr>
            <a:r>
              <a:rPr lang="en-US" sz="2900" dirty="0"/>
              <a:t>We will prioritize questions on water/sewer/stormwater infrastructure expenditures but will address other questions as time allows</a:t>
            </a:r>
          </a:p>
          <a:p>
            <a:pPr marL="0" indent="0">
              <a:buNone/>
            </a:pPr>
            <a:r>
              <a:rPr lang="en-US" sz="2900" b="1" dirty="0"/>
              <a:t>Thursday, September 23, at 8:30am</a:t>
            </a:r>
          </a:p>
          <a:p>
            <a:pPr marL="0" indent="0">
              <a:buNone/>
            </a:pPr>
            <a:r>
              <a:rPr lang="en-US" sz="2900" b="1" dirty="0"/>
              <a:t>Monday, September 27, at 12:00pm</a:t>
            </a:r>
          </a:p>
          <a:p>
            <a:pPr marL="0" indent="0">
              <a:buNone/>
            </a:pPr>
            <a:r>
              <a:rPr lang="en-US" sz="2900" b="1" dirty="0">
                <a:highlight>
                  <a:srgbClr val="FFFF00"/>
                </a:highlight>
              </a:rPr>
              <a:t>Monday, October 4, at 8:30am</a:t>
            </a:r>
          </a:p>
          <a:p>
            <a:pPr marL="0" indent="0">
              <a:buNone/>
            </a:pPr>
            <a:r>
              <a:rPr lang="en-US" sz="2900" b="1" dirty="0">
                <a:highlight>
                  <a:srgbClr val="FFFF00"/>
                </a:highlight>
              </a:rPr>
              <a:t>Thursday, October 14, at 12:00pm</a:t>
            </a:r>
          </a:p>
          <a:p>
            <a:pPr marL="0" indent="0">
              <a:buNone/>
            </a:pPr>
            <a:r>
              <a:rPr lang="en-US" sz="2900" b="1" dirty="0"/>
              <a:t>Friday, October 22, at 8:30am</a:t>
            </a:r>
          </a:p>
          <a:p>
            <a:pPr marL="460375" lvl="0" indent="0">
              <a:buNone/>
            </a:pPr>
            <a:r>
              <a:rPr lang="en-US" sz="2900" dirty="0"/>
              <a:t>We will focus on the Project and Expenditure Report (deadline Oct. 31, 2021) but will address other questions as time allows</a:t>
            </a:r>
          </a:p>
          <a:p>
            <a:pPr marL="0" indent="0">
              <a:buNone/>
            </a:pPr>
            <a:r>
              <a:rPr lang="en-US" sz="2900" b="1" dirty="0"/>
              <a:t>Tuesday, October 26, at 12:00pm</a:t>
            </a:r>
          </a:p>
          <a:p>
            <a:pPr marL="0" indent="0">
              <a:buNone/>
            </a:pPr>
            <a:endParaRPr lang="en-US" sz="1200" u="sng" dirty="0"/>
          </a:p>
          <a:p>
            <a:pPr marL="0" indent="0">
              <a:buNone/>
            </a:pPr>
            <a:endParaRPr lang="en-US" sz="2400" b="1" dirty="0"/>
          </a:p>
        </p:txBody>
      </p:sp>
      <p:pic>
        <p:nvPicPr>
          <p:cNvPr id="3074" name="Picture 2" descr="A person holding a tablet&#10;&#10;Description automatically generated with low confidence">
            <a:extLst>
              <a:ext uri="{FF2B5EF4-FFF2-40B4-BE49-F238E27FC236}">
                <a16:creationId xmlns:a16="http://schemas.microsoft.com/office/drawing/2014/main" id="{10111A7B-9BD5-A14D-BE60-570500D2E48C}"/>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1" y="10"/>
            <a:ext cx="3820438"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079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250B021-78C2-F845-9A76-798CCE21A564}"/>
              </a:ext>
            </a:extLst>
          </p:cNvPr>
          <p:cNvPicPr>
            <a:picLocks noChangeAspect="1"/>
          </p:cNvPicPr>
          <p:nvPr/>
        </p:nvPicPr>
        <p:blipFill rotWithShape="1">
          <a:blip r:embed="rId2"/>
          <a:srcRect l="3093" r="1" b="1"/>
          <a:stretch/>
        </p:blipFill>
        <p:spPr>
          <a:xfrm>
            <a:off x="20" y="1282"/>
            <a:ext cx="12191980" cy="6856718"/>
          </a:xfrm>
          <a:prstGeom prst="rect">
            <a:avLst/>
          </a:prstGeom>
        </p:spPr>
      </p:pic>
    </p:spTree>
    <p:extLst>
      <p:ext uri="{BB962C8B-B14F-4D97-AF65-F5344CB8AC3E}">
        <p14:creationId xmlns:p14="http://schemas.microsoft.com/office/powerpoint/2010/main" val="1953623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27" name="Freeform: Shape 26">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7F643C47-5B6B-D646-9E40-17398461826D}"/>
              </a:ext>
            </a:extLst>
          </p:cNvPr>
          <p:cNvPicPr>
            <a:picLocks noChangeAspect="1"/>
          </p:cNvPicPr>
          <p:nvPr/>
        </p:nvPicPr>
        <p:blipFill>
          <a:blip r:embed="rId2"/>
          <a:stretch>
            <a:fillRect/>
          </a:stretch>
        </p:blipFill>
        <p:spPr>
          <a:xfrm>
            <a:off x="765050" y="220521"/>
            <a:ext cx="6064102" cy="6468378"/>
          </a:xfrm>
          <a:prstGeom prst="rect">
            <a:avLst/>
          </a:prstGeom>
        </p:spPr>
      </p:pic>
      <p:sp>
        <p:nvSpPr>
          <p:cNvPr id="6" name="TextBox 5">
            <a:extLst>
              <a:ext uri="{FF2B5EF4-FFF2-40B4-BE49-F238E27FC236}">
                <a16:creationId xmlns:a16="http://schemas.microsoft.com/office/drawing/2014/main" id="{F405E717-CEC5-264C-B736-268CC4656E6E}"/>
              </a:ext>
            </a:extLst>
          </p:cNvPr>
          <p:cNvSpPr txBox="1"/>
          <p:nvPr/>
        </p:nvSpPr>
        <p:spPr>
          <a:xfrm>
            <a:off x="8016641" y="2286000"/>
            <a:ext cx="3410309" cy="3844800"/>
          </a:xfrm>
          <a:prstGeom prst="rect">
            <a:avLst/>
          </a:prstGeom>
        </p:spPr>
        <p:txBody>
          <a:bodyPr vert="horz" lIns="91440" tIns="45720" rIns="91440" bIns="45720" rtlCol="0">
            <a:normAutofit/>
          </a:bodyPr>
          <a:lstStyle/>
          <a:p>
            <a:pPr>
              <a:lnSpc>
                <a:spcPct val="90000"/>
              </a:lnSpc>
              <a:spcAft>
                <a:spcPts val="600"/>
              </a:spcAft>
            </a:pPr>
            <a:r>
              <a:rPr lang="en-US" sz="2000" dirty="0">
                <a:solidFill>
                  <a:schemeClr val="tx1">
                    <a:alpha val="60000"/>
                  </a:schemeClr>
                </a:solidFill>
                <a:hlinkClick r:id="rId3"/>
              </a:rPr>
              <a:t>https://canons.sog.unc.edu/raising-the-federal-micro-purchase-threshold-self-certification-for-units-of-local-government-in-north-carolina/</a:t>
            </a:r>
            <a:r>
              <a:rPr lang="en-US" sz="2000" dirty="0">
                <a:solidFill>
                  <a:schemeClr val="tx1">
                    <a:alpha val="60000"/>
                  </a:schemeClr>
                </a:solidFill>
              </a:rPr>
              <a:t> </a:t>
            </a:r>
          </a:p>
        </p:txBody>
      </p:sp>
    </p:spTree>
    <p:extLst>
      <p:ext uri="{BB962C8B-B14F-4D97-AF65-F5344CB8AC3E}">
        <p14:creationId xmlns:p14="http://schemas.microsoft.com/office/powerpoint/2010/main" val="894067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Graphical user interface, text, application, Word, email&#10;&#10;Description automatically generated">
            <a:extLst>
              <a:ext uri="{FF2B5EF4-FFF2-40B4-BE49-F238E27FC236}">
                <a16:creationId xmlns:a16="http://schemas.microsoft.com/office/drawing/2014/main" id="{F10E9DD7-B541-7C45-8655-735EE0319BCF}"/>
              </a:ext>
            </a:extLst>
          </p:cNvPr>
          <p:cNvPicPr>
            <a:picLocks noChangeAspect="1"/>
          </p:cNvPicPr>
          <p:nvPr/>
        </p:nvPicPr>
        <p:blipFill>
          <a:blip r:embed="rId2"/>
          <a:stretch>
            <a:fillRect/>
          </a:stretch>
        </p:blipFill>
        <p:spPr>
          <a:xfrm>
            <a:off x="921461" y="643466"/>
            <a:ext cx="6491934" cy="5566833"/>
          </a:xfrm>
          <a:prstGeom prst="rect">
            <a:avLst/>
          </a:prstGeom>
        </p:spPr>
      </p:pic>
      <p:grpSp>
        <p:nvGrpSpPr>
          <p:cNvPr id="26" name="Group 25">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27"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21098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5D8F-3D5F-9348-9C8D-9925118FCBB9}"/>
              </a:ext>
            </a:extLst>
          </p:cNvPr>
          <p:cNvSpPr>
            <a:spLocks noGrp="1"/>
          </p:cNvSpPr>
          <p:nvPr>
            <p:ph type="title"/>
          </p:nvPr>
        </p:nvSpPr>
        <p:spPr>
          <a:xfrm>
            <a:off x="838200" y="557188"/>
            <a:ext cx="4862848" cy="5569291"/>
          </a:xfrm>
        </p:spPr>
        <p:txBody>
          <a:bodyPr>
            <a:normAutofit/>
          </a:bodyPr>
          <a:lstStyle/>
          <a:p>
            <a:r>
              <a:rPr lang="en-US" sz="5200" dirty="0"/>
              <a:t>What Determines ARP/FRF Allowable Expenditures?</a:t>
            </a:r>
          </a:p>
        </p:txBody>
      </p:sp>
      <p:graphicFrame>
        <p:nvGraphicFramePr>
          <p:cNvPr id="5" name="Content Placeholder 2">
            <a:extLst>
              <a:ext uri="{FF2B5EF4-FFF2-40B4-BE49-F238E27FC236}">
                <a16:creationId xmlns:a16="http://schemas.microsoft.com/office/drawing/2014/main" id="{F92ECEA2-7C88-492C-91BA-5D5F43EE45A2}"/>
              </a:ext>
            </a:extLst>
          </p:cNvPr>
          <p:cNvGraphicFramePr>
            <a:graphicFrameLocks noGrp="1"/>
          </p:cNvGraphicFramePr>
          <p:nvPr>
            <p:ph idx="1"/>
          </p:nvPr>
        </p:nvGraphicFramePr>
        <p:xfrm>
          <a:off x="5701048" y="263047"/>
          <a:ext cx="6311412" cy="6594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5553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4C6598E-24E0-8B4F-827D-692B9AA4F47C}"/>
              </a:ext>
            </a:extLst>
          </p:cNvPr>
          <p:cNvGraphicFramePr>
            <a:graphicFrameLocks noGrp="1"/>
          </p:cNvGraphicFramePr>
          <p:nvPr>
            <p:ph idx="1"/>
            <p:extLst>
              <p:ext uri="{D42A27DB-BD31-4B8C-83A1-F6EECF244321}">
                <p14:modId xmlns:p14="http://schemas.microsoft.com/office/powerpoint/2010/main" val="3519373599"/>
              </p:ext>
            </p:extLst>
          </p:nvPr>
        </p:nvGraphicFramePr>
        <p:xfrm>
          <a:off x="595901" y="166955"/>
          <a:ext cx="12370086" cy="6524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6150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467" y="321734"/>
            <a:ext cx="10905066" cy="1135737"/>
          </a:xfrm>
        </p:spPr>
        <p:txBody>
          <a:bodyPr>
            <a:normAutofit/>
          </a:bodyPr>
          <a:lstStyle/>
          <a:p>
            <a:r>
              <a:rPr lang="en-US" sz="4000" dirty="0"/>
              <a:t>ARP/FRF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0" y="1457471"/>
          <a:ext cx="12192000" cy="4857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861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12C4E-C59E-0248-8DC4-6B5A2185BCE7}"/>
              </a:ext>
            </a:extLst>
          </p:cNvPr>
          <p:cNvSpPr>
            <a:spLocks noGrp="1"/>
          </p:cNvSpPr>
          <p:nvPr>
            <p:ph type="title"/>
          </p:nvPr>
        </p:nvSpPr>
        <p:spPr>
          <a:xfrm>
            <a:off x="836675" y="112888"/>
            <a:ext cx="10515600" cy="719320"/>
          </a:xfrm>
        </p:spPr>
        <p:txBody>
          <a:bodyPr>
            <a:normAutofit fontScale="90000"/>
          </a:bodyPr>
          <a:lstStyle/>
          <a:p>
            <a:pPr algn="ctr"/>
            <a:r>
              <a:rPr lang="en-US" sz="5200" dirty="0"/>
              <a:t>Reporting</a:t>
            </a:r>
          </a:p>
        </p:txBody>
      </p:sp>
      <p:graphicFrame>
        <p:nvGraphicFramePr>
          <p:cNvPr id="4" name="Content Placeholder 3">
            <a:extLst>
              <a:ext uri="{FF2B5EF4-FFF2-40B4-BE49-F238E27FC236}">
                <a16:creationId xmlns:a16="http://schemas.microsoft.com/office/drawing/2014/main" id="{328207D5-212F-F546-A134-E0BB93168491}"/>
              </a:ext>
            </a:extLst>
          </p:cNvPr>
          <p:cNvGraphicFramePr>
            <a:graphicFrameLocks noGrp="1"/>
          </p:cNvGraphicFramePr>
          <p:nvPr>
            <p:ph idx="1"/>
            <p:extLst>
              <p:ext uri="{D42A27DB-BD31-4B8C-83A1-F6EECF244321}">
                <p14:modId xmlns:p14="http://schemas.microsoft.com/office/powerpoint/2010/main" val="3052812266"/>
              </p:ext>
            </p:extLst>
          </p:nvPr>
        </p:nvGraphicFramePr>
        <p:xfrm>
          <a:off x="513567" y="832208"/>
          <a:ext cx="11311003" cy="5220134"/>
        </p:xfrm>
        <a:graphic>
          <a:graphicData uri="http://schemas.openxmlformats.org/drawingml/2006/table">
            <a:tbl>
              <a:tblPr firstRow="1" firstCol="1" bandRow="1">
                <a:tableStyleId>{5940675A-B579-460E-94D1-54222C63F5DA}</a:tableStyleId>
              </a:tblPr>
              <a:tblGrid>
                <a:gridCol w="2796487">
                  <a:extLst>
                    <a:ext uri="{9D8B030D-6E8A-4147-A177-3AD203B41FA5}">
                      <a16:colId xmlns:a16="http://schemas.microsoft.com/office/drawing/2014/main" val="2112978736"/>
                    </a:ext>
                  </a:extLst>
                </a:gridCol>
                <a:gridCol w="2788892">
                  <a:extLst>
                    <a:ext uri="{9D8B030D-6E8A-4147-A177-3AD203B41FA5}">
                      <a16:colId xmlns:a16="http://schemas.microsoft.com/office/drawing/2014/main" val="1204199681"/>
                    </a:ext>
                  </a:extLst>
                </a:gridCol>
                <a:gridCol w="2936671">
                  <a:extLst>
                    <a:ext uri="{9D8B030D-6E8A-4147-A177-3AD203B41FA5}">
                      <a16:colId xmlns:a16="http://schemas.microsoft.com/office/drawing/2014/main" val="1792027515"/>
                    </a:ext>
                  </a:extLst>
                </a:gridCol>
                <a:gridCol w="2788953">
                  <a:extLst>
                    <a:ext uri="{9D8B030D-6E8A-4147-A177-3AD203B41FA5}">
                      <a16:colId xmlns:a16="http://schemas.microsoft.com/office/drawing/2014/main" val="25025704"/>
                    </a:ext>
                  </a:extLst>
                </a:gridCol>
              </a:tblGrid>
              <a:tr h="556694">
                <a:tc>
                  <a:txBody>
                    <a:bodyPr/>
                    <a:lstStyle/>
                    <a:p>
                      <a:pPr marL="0" marR="0" algn="ctr">
                        <a:spcBef>
                          <a:spcPts val="0"/>
                        </a:spcBef>
                        <a:spcAft>
                          <a:spcPts val="0"/>
                        </a:spcAft>
                      </a:pPr>
                      <a:r>
                        <a:rPr lang="en-US" sz="1800" b="1" dirty="0">
                          <a:solidFill>
                            <a:schemeClr val="tx1"/>
                          </a:solidFill>
                          <a:effectLst/>
                        </a:rPr>
                        <a:t>Recipient Local Government</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a:solidFill>
                            <a:schemeClr val="tx1"/>
                          </a:solidFill>
                          <a:effectLst/>
                        </a:rPr>
                        <a:t>Interim Report</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a:solidFill>
                            <a:schemeClr val="tx1"/>
                          </a:solidFill>
                          <a:effectLst/>
                        </a:rPr>
                        <a:t>Project and Expenditure Report</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a:solidFill>
                            <a:schemeClr val="tx1"/>
                          </a:solidFill>
                          <a:effectLst/>
                        </a:rPr>
                        <a:t>Recovery Plan Performance Report</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7970101"/>
                  </a:ext>
                </a:extLst>
              </a:tr>
              <a:tr h="1078595">
                <a:tc>
                  <a:txBody>
                    <a:bodyPr/>
                    <a:lstStyle/>
                    <a:p>
                      <a:pPr marL="0" marR="0" algn="r">
                        <a:spcBef>
                          <a:spcPts val="0"/>
                        </a:spcBef>
                        <a:spcAft>
                          <a:spcPts val="0"/>
                        </a:spcAft>
                      </a:pPr>
                      <a:r>
                        <a:rPr lang="en-US" sz="1800" b="1" dirty="0">
                          <a:solidFill>
                            <a:schemeClr val="tx1"/>
                          </a:solidFill>
                          <a:effectLst/>
                        </a:rPr>
                        <a:t>Counties &amp; Metropolitan Cities with a population       &gt; 250,000</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By August 31, with expenditures by category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a:effectLst/>
                        </a:rPr>
                        <a:t>By October 31, 2021, and then 30 days after the end of each quarter thereafter </a:t>
                      </a:r>
                    </a:p>
                    <a:p>
                      <a:pPr marL="0" marR="0" algn="ctr">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By August 31, 2021, and annually thereafter by      July 31 </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51096204"/>
                  </a:ext>
                </a:extLst>
              </a:tr>
              <a:tr h="1078595">
                <a:tc>
                  <a:txBody>
                    <a:bodyPr/>
                    <a:lstStyle/>
                    <a:p>
                      <a:pPr marL="0" marR="0" algn="r">
                        <a:spcBef>
                          <a:spcPts val="0"/>
                        </a:spcBef>
                        <a:spcAft>
                          <a:spcPts val="0"/>
                        </a:spcAft>
                      </a:pPr>
                      <a:r>
                        <a:rPr lang="en-US" sz="1800" b="1" dirty="0">
                          <a:solidFill>
                            <a:schemeClr val="tx1"/>
                          </a:solidFill>
                          <a:effectLst/>
                        </a:rPr>
                        <a:t>Counties &amp; Metropolitan Cities with a population       &lt; 250,000, which receive     &gt; $5 million in ARP funding</a:t>
                      </a:r>
                    </a:p>
                    <a:p>
                      <a:pPr marL="0" marR="0" algn="r">
                        <a:spcBef>
                          <a:spcPts val="0"/>
                        </a:spcBef>
                        <a:spcAft>
                          <a:spcPts val="0"/>
                        </a:spcAft>
                      </a:pP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By August 31, with expenditures by category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By October 31, 2021, and then 30 days after the end of each quarter thereafter </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a:effectLst/>
                        </a:rPr>
                        <a:t>Not required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34937367"/>
                  </a:ext>
                </a:extLst>
              </a:tr>
              <a:tr h="1078595">
                <a:tc>
                  <a:txBody>
                    <a:bodyPr/>
                    <a:lstStyle/>
                    <a:p>
                      <a:pPr marL="0" marR="0" algn="r">
                        <a:spcBef>
                          <a:spcPts val="0"/>
                        </a:spcBef>
                        <a:spcAft>
                          <a:spcPts val="0"/>
                        </a:spcAft>
                      </a:pPr>
                      <a:r>
                        <a:rPr lang="en-US" sz="1800" b="1" dirty="0">
                          <a:solidFill>
                            <a:schemeClr val="tx1"/>
                          </a:solidFill>
                          <a:effectLst/>
                        </a:rPr>
                        <a:t>Counties &amp; Metropolitan Cities with a population       &lt; 250,000, which receive     &lt; $5 million in ARP funding</a:t>
                      </a:r>
                    </a:p>
                    <a:p>
                      <a:pPr marL="0" marR="0" algn="r">
                        <a:spcBef>
                          <a:spcPts val="0"/>
                        </a:spcBef>
                        <a:spcAft>
                          <a:spcPts val="0"/>
                        </a:spcAft>
                      </a:pP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By August 31, with expenditures by category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By October 31, 2021, and then annually thereafter </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Not required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70583631"/>
                  </a:ext>
                </a:extLst>
              </a:tr>
              <a:tr h="817646">
                <a:tc>
                  <a:txBody>
                    <a:bodyPr/>
                    <a:lstStyle/>
                    <a:p>
                      <a:pPr marL="0" marR="0" algn="r">
                        <a:spcBef>
                          <a:spcPts val="0"/>
                        </a:spcBef>
                        <a:spcAft>
                          <a:spcPts val="0"/>
                        </a:spcAft>
                      </a:pPr>
                      <a:r>
                        <a:rPr lang="en-US" sz="1800" b="1">
                          <a:solidFill>
                            <a:schemeClr val="tx1"/>
                          </a:solidFill>
                          <a:effectLst/>
                        </a:rPr>
                        <a:t>NEUs (all other municipalities)</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Not required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dirty="0">
                          <a:effectLst/>
                        </a:rPr>
                        <a:t>By October 31, 2021, and then annually thereafter </a:t>
                      </a:r>
                    </a:p>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Not required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7448654"/>
                  </a:ext>
                </a:extLst>
              </a:tr>
            </a:tbl>
          </a:graphicData>
        </a:graphic>
      </p:graphicFrame>
      <p:sp>
        <p:nvSpPr>
          <p:cNvPr id="3" name="TextBox 2">
            <a:extLst>
              <a:ext uri="{FF2B5EF4-FFF2-40B4-BE49-F238E27FC236}">
                <a16:creationId xmlns:a16="http://schemas.microsoft.com/office/drawing/2014/main" id="{2C138A50-B9FB-114A-8810-4C6AD9FB3FA1}"/>
              </a:ext>
            </a:extLst>
          </p:cNvPr>
          <p:cNvSpPr txBox="1"/>
          <p:nvPr/>
        </p:nvSpPr>
        <p:spPr>
          <a:xfrm>
            <a:off x="513567" y="6215865"/>
            <a:ext cx="11383907" cy="523220"/>
          </a:xfrm>
          <a:prstGeom prst="rect">
            <a:avLst/>
          </a:prstGeom>
          <a:noFill/>
        </p:spPr>
        <p:txBody>
          <a:bodyPr wrap="square" rtlCol="0">
            <a:spAutoFit/>
          </a:bodyPr>
          <a:lstStyle/>
          <a:p>
            <a:pPr algn="ctr"/>
            <a:r>
              <a:rPr lang="en-US" sz="2800" dirty="0"/>
              <a:t>More info on Report requirements is available </a:t>
            </a:r>
            <a:r>
              <a:rPr lang="en-US" sz="2800" b="1" dirty="0">
                <a:hlinkClick r:id="rId2"/>
              </a:rPr>
              <a:t>here</a:t>
            </a:r>
            <a:r>
              <a:rPr lang="en-US" sz="2800" dirty="0"/>
              <a:t>.</a:t>
            </a:r>
          </a:p>
        </p:txBody>
      </p:sp>
    </p:spTree>
    <p:extLst>
      <p:ext uri="{BB962C8B-B14F-4D97-AF65-F5344CB8AC3E}">
        <p14:creationId xmlns:p14="http://schemas.microsoft.com/office/powerpoint/2010/main" val="2032450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88368" y="132105"/>
          <a:ext cx="10815263" cy="2333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1F07B0C7-79DD-374F-90E1-9CE1BFD8400A}"/>
              </a:ext>
            </a:extLst>
          </p:cNvPr>
          <p:cNvSpPr/>
          <p:nvPr/>
        </p:nvSpPr>
        <p:spPr>
          <a:xfrm>
            <a:off x="791110" y="2702104"/>
            <a:ext cx="10438544" cy="3780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a:t>
            </a:r>
            <a:r>
              <a:rPr lang="en-US" sz="2400" b="1" dirty="0" err="1">
                <a:solidFill>
                  <a:schemeClr val="tx1"/>
                </a:solidFill>
              </a:rPr>
              <a:t>ligible</a:t>
            </a:r>
            <a:r>
              <a:rPr lang="en-US" sz="2400" b="1" dirty="0">
                <a:solidFill>
                  <a:schemeClr val="tx1"/>
                </a:solidFill>
              </a:rPr>
              <a:t> uses under this category must be in response to the disease itself or the harmful consequences of the economic disruptions resulting from or exacerbated by the COVID-19 public health emergency”</a:t>
            </a:r>
          </a:p>
          <a:p>
            <a:pPr algn="ctr"/>
            <a:endParaRPr lang="en-US" sz="1000" dirty="0">
              <a:solidFill>
                <a:schemeClr val="tx1"/>
              </a:solidFill>
            </a:endParaRPr>
          </a:p>
          <a:p>
            <a:pPr>
              <a:spcBef>
                <a:spcPts val="1200"/>
              </a:spcBef>
            </a:pPr>
            <a:r>
              <a:rPr lang="en-US" sz="2000" dirty="0">
                <a:solidFill>
                  <a:schemeClr val="tx1"/>
                </a:solidFill>
              </a:rPr>
              <a:t>Assess short and long-term effects on public health of COVID-19 and identify how program/project/activity addresses them</a:t>
            </a:r>
            <a:endParaRPr lang="en-US" sz="1000" dirty="0">
              <a:solidFill>
                <a:schemeClr val="tx1"/>
              </a:solidFill>
            </a:endParaRPr>
          </a:p>
          <a:p>
            <a:pPr>
              <a:spcBef>
                <a:spcPts val="1200"/>
              </a:spcBef>
            </a:pPr>
            <a:r>
              <a:rPr lang="en-US" sz="2000" dirty="0">
                <a:solidFill>
                  <a:schemeClr val="tx1"/>
                </a:solidFill>
              </a:rPr>
              <a:t>Specifically identify negative impact from COVID-19 and identify how program/project/activity addresses the negative impact </a:t>
            </a:r>
          </a:p>
          <a:p>
            <a:pPr>
              <a:spcBef>
                <a:spcPts val="1200"/>
              </a:spcBef>
            </a:pPr>
            <a:r>
              <a:rPr lang="en-US" sz="2000" dirty="0">
                <a:solidFill>
                  <a:schemeClr val="tx1"/>
                </a:solidFill>
              </a:rPr>
              <a:t>Focus on those most disproportionately impacted by the pandemic; broader expenditure authority in Qualify Census Tracts (QCT)</a:t>
            </a:r>
            <a:endParaRPr lang="en-US" sz="1000" dirty="0">
              <a:solidFill>
                <a:schemeClr val="tx1"/>
              </a:solidFill>
            </a:endParaRPr>
          </a:p>
          <a:p>
            <a:pPr>
              <a:spcBef>
                <a:spcPts val="1200"/>
              </a:spcBef>
            </a:pPr>
            <a:r>
              <a:rPr lang="en-US" sz="2000" dirty="0">
                <a:solidFill>
                  <a:schemeClr val="tx1"/>
                </a:solidFill>
              </a:rPr>
              <a:t>Make sure there is state law authority for the particular program/project/activity</a:t>
            </a:r>
          </a:p>
        </p:txBody>
      </p:sp>
    </p:spTree>
    <p:extLst>
      <p:ext uri="{BB962C8B-B14F-4D97-AF65-F5344CB8AC3E}">
        <p14:creationId xmlns:p14="http://schemas.microsoft.com/office/powerpoint/2010/main" val="2456804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23300" y="255394"/>
          <a:ext cx="10924853" cy="2210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6B6A9704-8DD4-5E4B-98BF-2FB895149D7F}"/>
              </a:ext>
            </a:extLst>
          </p:cNvPr>
          <p:cNvSpPr/>
          <p:nvPr/>
        </p:nvSpPr>
        <p:spPr>
          <a:xfrm>
            <a:off x="623300" y="3429000"/>
            <a:ext cx="10781015" cy="300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Allows a local government to use ARP monies to fund (most) general government services, to the extent that the local government experiences a reduction in general revenue during the pandemic, according to specified formula.</a:t>
            </a:r>
          </a:p>
          <a:p>
            <a:endParaRPr lang="en-US" sz="800" dirty="0">
              <a:solidFill>
                <a:schemeClr val="tx1"/>
              </a:solidFill>
            </a:endParaRPr>
          </a:p>
          <a:p>
            <a:pPr>
              <a:spcBef>
                <a:spcPts val="1200"/>
              </a:spcBef>
            </a:pPr>
            <a:r>
              <a:rPr lang="en-US" sz="2000" dirty="0">
                <a:solidFill>
                  <a:schemeClr val="tx1"/>
                </a:solidFill>
                <a:effectLst/>
              </a:rPr>
              <a:t>Compares “general revenue,” as defined by US Treasury in each of four calendar years (2020-2023) to artificially inflated base year general revenue</a:t>
            </a:r>
            <a:endParaRPr lang="en-US" sz="1000" dirty="0">
              <a:solidFill>
                <a:schemeClr val="tx1"/>
              </a:solidFill>
            </a:endParaRPr>
          </a:p>
          <a:p>
            <a:pPr>
              <a:spcBef>
                <a:spcPts val="1200"/>
              </a:spcBef>
            </a:pPr>
            <a:r>
              <a:rPr lang="en-US" sz="2000" dirty="0">
                <a:solidFill>
                  <a:schemeClr val="tx1"/>
                </a:solidFill>
              </a:rPr>
              <a:t>Any resulting “lost revenue" may be expended for most general government services authorized by state law </a:t>
            </a:r>
          </a:p>
          <a:p>
            <a:pPr>
              <a:spcBef>
                <a:spcPts val="1200"/>
              </a:spcBef>
            </a:pPr>
            <a:r>
              <a:rPr lang="en-US" sz="2000" i="1" dirty="0">
                <a:solidFill>
                  <a:schemeClr val="tx1"/>
                </a:solidFill>
              </a:rPr>
              <a:t>See</a:t>
            </a:r>
            <a:r>
              <a:rPr lang="en-US" sz="2000" dirty="0">
                <a:solidFill>
                  <a:schemeClr val="tx1"/>
                </a:solidFill>
              </a:rPr>
              <a:t> </a:t>
            </a:r>
            <a:r>
              <a:rPr lang="en-US" dirty="0">
                <a:solidFill>
                  <a:schemeClr val="tx1"/>
                </a:solidFill>
                <a:hlinkClick r:id="rId7"/>
              </a:rPr>
              <a:t>American Rescue Plan Act of 2021 (ARP): Local Government Expenditures of ARP funds for General Government Purposes</a:t>
            </a:r>
            <a:endParaRPr lang="en-US" dirty="0">
              <a:solidFill>
                <a:schemeClr val="tx1"/>
              </a:solidFill>
            </a:endParaRPr>
          </a:p>
          <a:p>
            <a:pPr marL="342900" indent="-342900">
              <a:spcBef>
                <a:spcPts val="1200"/>
              </a:spcBef>
              <a:buFont typeface="Arial" panose="020B0604020202020204" pitchFamily="34" charset="0"/>
              <a:buChar char="•"/>
            </a:pPr>
            <a:endParaRPr lang="en-US" sz="2000" dirty="0">
              <a:solidFill>
                <a:schemeClr val="tx1"/>
              </a:solidFill>
            </a:endParaRPr>
          </a:p>
          <a:p>
            <a:endParaRPr lang="en-US" dirty="0">
              <a:solidFill>
                <a:schemeClr val="tx1"/>
              </a:solidFill>
              <a:effectLst/>
            </a:endParaRPr>
          </a:p>
          <a:p>
            <a:endParaRPr lang="en-US" dirty="0">
              <a:solidFill>
                <a:schemeClr val="tx1"/>
              </a:solidFill>
            </a:endParaRPr>
          </a:p>
          <a:p>
            <a:endParaRPr lang="en-US" dirty="0">
              <a:solidFill>
                <a:schemeClr val="tx1"/>
              </a:solidFill>
              <a:effectLst/>
            </a:endParaRPr>
          </a:p>
        </p:txBody>
      </p:sp>
    </p:spTree>
    <p:extLst>
      <p:ext uri="{BB962C8B-B14F-4D97-AF65-F5344CB8AC3E}">
        <p14:creationId xmlns:p14="http://schemas.microsoft.com/office/powerpoint/2010/main" val="4164514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23300" y="255394"/>
          <a:ext cx="10924853" cy="2210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6B6A9704-8DD4-5E4B-98BF-2FB895149D7F}"/>
              </a:ext>
            </a:extLst>
          </p:cNvPr>
          <p:cNvSpPr/>
          <p:nvPr/>
        </p:nvSpPr>
        <p:spPr>
          <a:xfrm>
            <a:off x="623300" y="3429000"/>
            <a:ext cx="10781015" cy="300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“[T]o provide premium pay to eligible workers performing essential work during the COVID-19 public health emergency….”</a:t>
            </a:r>
          </a:p>
          <a:p>
            <a:endParaRPr lang="en-US" sz="1200" b="1" dirty="0">
              <a:solidFill>
                <a:schemeClr val="tx1"/>
              </a:solidFill>
            </a:endParaRPr>
          </a:p>
          <a:p>
            <a:r>
              <a:rPr lang="en-US" dirty="0">
                <a:solidFill>
                  <a:schemeClr val="tx1"/>
                </a:solidFill>
              </a:rPr>
              <a:t>Local governments have broad authority to determine which workers are essential, but they must regularly perform in-person work, interact with others at work, or physically handle items handled by others. </a:t>
            </a:r>
          </a:p>
          <a:p>
            <a:endParaRPr lang="en-US" sz="1000" dirty="0">
              <a:solidFill>
                <a:schemeClr val="tx1"/>
              </a:solidFill>
            </a:endParaRPr>
          </a:p>
          <a:p>
            <a:r>
              <a:rPr lang="en-US" dirty="0">
                <a:solidFill>
                  <a:schemeClr val="tx1"/>
                </a:solidFill>
              </a:rPr>
              <a:t>May not be used as substitute for regular earnings.</a:t>
            </a:r>
          </a:p>
          <a:p>
            <a:endParaRPr lang="en-US" sz="1000" dirty="0">
              <a:solidFill>
                <a:schemeClr val="tx1"/>
              </a:solidFill>
            </a:endParaRPr>
          </a:p>
          <a:p>
            <a:r>
              <a:rPr lang="en-US" dirty="0">
                <a:solidFill>
                  <a:schemeClr val="tx1"/>
                </a:solidFill>
              </a:rPr>
              <a:t>May be retroactive to the start of the pandemic; but check with your attorney for potential state law issues.</a:t>
            </a:r>
          </a:p>
          <a:p>
            <a:endParaRPr lang="en-US" sz="1000" dirty="0">
              <a:solidFill>
                <a:schemeClr val="tx1"/>
              </a:solidFill>
            </a:endParaRPr>
          </a:p>
          <a:p>
            <a:r>
              <a:rPr lang="en-US" dirty="0">
                <a:solidFill>
                  <a:schemeClr val="tx1"/>
                </a:solidFill>
              </a:rPr>
              <a:t>US Treasury emphasizes the need for recipients to prioritize premium pay for lower income workers. Premium pay that would increase a worker’s total pay above 150% of the greater of the state or county average annual wage requires specific justification for how it responds to the needs of these workers.</a:t>
            </a:r>
          </a:p>
          <a:p>
            <a:endParaRPr lang="en-US" sz="1000" dirty="0">
              <a:solidFill>
                <a:schemeClr val="tx1"/>
              </a:solidFill>
            </a:endParaRPr>
          </a:p>
          <a:p>
            <a:r>
              <a:rPr lang="en-US" dirty="0">
                <a:solidFill>
                  <a:schemeClr val="tx1"/>
                </a:solidFill>
              </a:rPr>
              <a:t>All premium pay must comply with state law authority.  </a:t>
            </a:r>
            <a:endParaRPr lang="en-US" dirty="0">
              <a:solidFill>
                <a:schemeClr val="tx1"/>
              </a:solidFill>
              <a:effectLst/>
            </a:endParaRPr>
          </a:p>
          <a:p>
            <a:endParaRPr lang="en-US" dirty="0">
              <a:solidFill>
                <a:schemeClr val="tx1"/>
              </a:solidFill>
            </a:endParaRPr>
          </a:p>
          <a:p>
            <a:endParaRPr lang="en-US" dirty="0">
              <a:solidFill>
                <a:schemeClr val="tx1"/>
              </a:solidFill>
              <a:effectLst/>
            </a:endParaRPr>
          </a:p>
        </p:txBody>
      </p:sp>
    </p:spTree>
    <p:extLst>
      <p:ext uri="{BB962C8B-B14F-4D97-AF65-F5344CB8AC3E}">
        <p14:creationId xmlns:p14="http://schemas.microsoft.com/office/powerpoint/2010/main" val="155514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742927A-F427-704B-ACD5-327AFA73EBC5}"/>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ARP/CSLRF Course</a:t>
            </a:r>
          </a:p>
        </p:txBody>
      </p:sp>
      <p:graphicFrame>
        <p:nvGraphicFramePr>
          <p:cNvPr id="5" name="Content Placeholder 2">
            <a:extLst>
              <a:ext uri="{FF2B5EF4-FFF2-40B4-BE49-F238E27FC236}">
                <a16:creationId xmlns:a16="http://schemas.microsoft.com/office/drawing/2014/main" id="{8DC9DB19-AAA0-45AE-92AB-C7B10D6D4253}"/>
              </a:ext>
            </a:extLst>
          </p:cNvPr>
          <p:cNvGraphicFramePr>
            <a:graphicFrameLocks noGrp="1"/>
          </p:cNvGraphicFramePr>
          <p:nvPr>
            <p:ph idx="1"/>
            <p:extLst>
              <p:ext uri="{D42A27DB-BD31-4B8C-83A1-F6EECF244321}">
                <p14:modId xmlns:p14="http://schemas.microsoft.com/office/powerpoint/2010/main" val="1648011519"/>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7432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13026" y="255394"/>
          <a:ext cx="10935127" cy="2210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6B6A9704-8DD4-5E4B-98BF-2FB895149D7F}"/>
              </a:ext>
            </a:extLst>
          </p:cNvPr>
          <p:cNvSpPr/>
          <p:nvPr/>
        </p:nvSpPr>
        <p:spPr>
          <a:xfrm>
            <a:off x="613026" y="2729970"/>
            <a:ext cx="10664576" cy="3760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Aligns eligible uses with the types or categories of projects that would be eligible to receive financial assistance through the EPA’s Clean Water State Revolving Fund (CWSRF) or Drinking Water State Revolving Fund (DWSRF).</a:t>
            </a:r>
          </a:p>
          <a:p>
            <a:pPr algn="ctr"/>
            <a:endParaRPr lang="en-US" sz="1000" dirty="0">
              <a:solidFill>
                <a:schemeClr val="tx1"/>
              </a:solidFill>
            </a:endParaRPr>
          </a:p>
          <a:p>
            <a:r>
              <a:rPr lang="en-US" dirty="0">
                <a:solidFill>
                  <a:schemeClr val="tx1"/>
                </a:solidFill>
              </a:rPr>
              <a:t>DWSRF: Projects include treatment, transmission and distribution (including lead service line replacement), source rehabilitation and decontamination, storage, consolidation, and new systems development. </a:t>
            </a:r>
          </a:p>
          <a:p>
            <a:pPr algn="ctr"/>
            <a:endParaRPr lang="en-US" sz="1000" dirty="0">
              <a:solidFill>
                <a:schemeClr val="tx1"/>
              </a:solidFill>
            </a:endParaRPr>
          </a:p>
          <a:p>
            <a:r>
              <a:rPr lang="en-US" dirty="0">
                <a:solidFill>
                  <a:schemeClr val="tx1"/>
                </a:solidFill>
              </a:rPr>
              <a:t>CWSRF: Projects include construction of publicly- owned treatment works, nonpoint source pollution management, national estuary program projects, decentralized wastewater treatment systems, stormwater systems, water conservation, efficiency, and reuse measures, watershed pilot projects, energy efficiency measures for publicly-owned treatment works, water reuse projects, security measures at publicly-owned treatment works, and technical assistance to ensure compliance with the Clean Water Act. </a:t>
            </a:r>
          </a:p>
          <a:p>
            <a:pPr algn="ctr"/>
            <a:endParaRPr lang="en-US" sz="1000" dirty="0">
              <a:solidFill>
                <a:schemeClr val="tx1"/>
              </a:solidFill>
            </a:endParaRPr>
          </a:p>
          <a:p>
            <a:r>
              <a:rPr lang="en-US" dirty="0">
                <a:solidFill>
                  <a:schemeClr val="tx1"/>
                </a:solidFill>
              </a:rPr>
              <a:t>NO State Law Authority for Broadband Infrastructure (but watch for new legislation)</a:t>
            </a:r>
          </a:p>
        </p:txBody>
      </p:sp>
    </p:spTree>
    <p:extLst>
      <p:ext uri="{BB962C8B-B14F-4D97-AF65-F5344CB8AC3E}">
        <p14:creationId xmlns:p14="http://schemas.microsoft.com/office/powerpoint/2010/main" val="3527542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562F4E-B015-164F-AF34-51E744F67BC8}"/>
              </a:ext>
            </a:extLst>
          </p:cNvPr>
          <p:cNvSpPr>
            <a:spLocks noGrp="1"/>
          </p:cNvSpPr>
          <p:nvPr>
            <p:ph type="title"/>
          </p:nvPr>
        </p:nvSpPr>
        <p:spPr>
          <a:xfrm>
            <a:off x="1285240" y="1050595"/>
            <a:ext cx="8074815" cy="1618489"/>
          </a:xfrm>
        </p:spPr>
        <p:txBody>
          <a:bodyPr anchor="ctr">
            <a:normAutofit/>
          </a:bodyPr>
          <a:lstStyle/>
          <a:p>
            <a:r>
              <a:rPr lang="en-US" sz="6100" dirty="0"/>
              <a:t>Forthcoming Resources</a:t>
            </a:r>
          </a:p>
        </p:txBody>
      </p:sp>
      <p:sp>
        <p:nvSpPr>
          <p:cNvPr id="3" name="Content Placeholder 2">
            <a:extLst>
              <a:ext uri="{FF2B5EF4-FFF2-40B4-BE49-F238E27FC236}">
                <a16:creationId xmlns:a16="http://schemas.microsoft.com/office/drawing/2014/main" id="{EBFFE83D-BC91-1D42-9B06-828F444EF44B}"/>
              </a:ext>
            </a:extLst>
          </p:cNvPr>
          <p:cNvSpPr>
            <a:spLocks noGrp="1"/>
          </p:cNvSpPr>
          <p:nvPr>
            <p:ph idx="1"/>
          </p:nvPr>
        </p:nvSpPr>
        <p:spPr>
          <a:xfrm>
            <a:off x="1037667" y="2492679"/>
            <a:ext cx="8569960" cy="4165798"/>
          </a:xfrm>
        </p:spPr>
        <p:txBody>
          <a:bodyPr anchor="t">
            <a:normAutofit/>
          </a:bodyPr>
          <a:lstStyle/>
          <a:p>
            <a:pPr>
              <a:spcBef>
                <a:spcPts val="1600"/>
              </a:spcBef>
            </a:pPr>
            <a:r>
              <a:rPr lang="en-US" sz="2400" dirty="0"/>
              <a:t>For NEUs: Annotated guide to registering with </a:t>
            </a:r>
            <a:r>
              <a:rPr lang="en-US" sz="2400" dirty="0" err="1"/>
              <a:t>ID.Me</a:t>
            </a:r>
            <a:r>
              <a:rPr lang="en-US" sz="2400" dirty="0"/>
              <a:t>, designating employees, and accessing US Treasury Portal for Oct. 31 report</a:t>
            </a:r>
          </a:p>
          <a:p>
            <a:pPr>
              <a:spcBef>
                <a:spcPts val="1600"/>
              </a:spcBef>
            </a:pPr>
            <a:r>
              <a:rPr lang="en-US" sz="2400" dirty="0"/>
              <a:t>For All: Updated grant project ordinance template formatted by EC to allow better tracking for Report purposes</a:t>
            </a:r>
          </a:p>
          <a:p>
            <a:pPr>
              <a:spcBef>
                <a:spcPts val="1600"/>
              </a:spcBef>
            </a:pPr>
            <a:r>
              <a:rPr lang="en-US" sz="2400" dirty="0"/>
              <a:t>For All: Sample subrecipient policies and award agreements</a:t>
            </a:r>
          </a:p>
          <a:p>
            <a:endParaRPr lang="en-US" sz="1900" dirty="0"/>
          </a:p>
          <a:p>
            <a:pPr marL="0" indent="0" algn="ctr">
              <a:buNone/>
            </a:pPr>
            <a:r>
              <a:rPr lang="en-US" b="1" dirty="0"/>
              <a:t>What Else is Needed? </a:t>
            </a:r>
          </a:p>
        </p:txBody>
      </p:sp>
    </p:spTree>
    <p:extLst>
      <p:ext uri="{BB962C8B-B14F-4D97-AF65-F5344CB8AC3E}">
        <p14:creationId xmlns:p14="http://schemas.microsoft.com/office/powerpoint/2010/main" val="148734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67F58-9D3D-A64D-BDC4-E753217DB7D1}"/>
              </a:ext>
            </a:extLst>
          </p:cNvPr>
          <p:cNvSpPr>
            <a:spLocks noGrp="1"/>
          </p:cNvSpPr>
          <p:nvPr>
            <p:ph type="title"/>
          </p:nvPr>
        </p:nvSpPr>
        <p:spPr/>
        <p:txBody>
          <a:bodyPr/>
          <a:lstStyle/>
          <a:p>
            <a:r>
              <a:rPr lang="en-US" dirty="0"/>
              <a:t>Can we provide funds to Nonprofit or </a:t>
            </a:r>
            <a:r>
              <a:rPr lang="en-US"/>
              <a:t>Another Government to </a:t>
            </a:r>
            <a:r>
              <a:rPr lang="en-US" dirty="0"/>
              <a:t>do X?</a:t>
            </a:r>
          </a:p>
        </p:txBody>
      </p:sp>
      <p:graphicFrame>
        <p:nvGraphicFramePr>
          <p:cNvPr id="4" name="Table 4">
            <a:extLst>
              <a:ext uri="{FF2B5EF4-FFF2-40B4-BE49-F238E27FC236}">
                <a16:creationId xmlns:a16="http://schemas.microsoft.com/office/drawing/2014/main" id="{302ACDDD-1E16-9E4F-8EB2-73A40E62A384}"/>
              </a:ext>
            </a:extLst>
          </p:cNvPr>
          <p:cNvGraphicFramePr>
            <a:graphicFrameLocks noGrp="1"/>
          </p:cNvGraphicFramePr>
          <p:nvPr>
            <p:extLst>
              <p:ext uri="{D42A27DB-BD31-4B8C-83A1-F6EECF244321}">
                <p14:modId xmlns:p14="http://schemas.microsoft.com/office/powerpoint/2010/main" val="2351055574"/>
              </p:ext>
            </p:extLst>
          </p:nvPr>
        </p:nvGraphicFramePr>
        <p:xfrm>
          <a:off x="476037" y="1690688"/>
          <a:ext cx="11239927" cy="3865880"/>
        </p:xfrm>
        <a:graphic>
          <a:graphicData uri="http://schemas.openxmlformats.org/drawingml/2006/table">
            <a:tbl>
              <a:tblPr firstRow="1" bandRow="1">
                <a:tableStyleId>{5C22544A-7EE6-4342-B048-85BDC9FD1C3A}</a:tableStyleId>
              </a:tblPr>
              <a:tblGrid>
                <a:gridCol w="1134441">
                  <a:extLst>
                    <a:ext uri="{9D8B030D-6E8A-4147-A177-3AD203B41FA5}">
                      <a16:colId xmlns:a16="http://schemas.microsoft.com/office/drawing/2014/main" val="337136394"/>
                    </a:ext>
                  </a:extLst>
                </a:gridCol>
                <a:gridCol w="2131557">
                  <a:extLst>
                    <a:ext uri="{9D8B030D-6E8A-4147-A177-3AD203B41FA5}">
                      <a16:colId xmlns:a16="http://schemas.microsoft.com/office/drawing/2014/main" val="459973596"/>
                    </a:ext>
                  </a:extLst>
                </a:gridCol>
                <a:gridCol w="1244901">
                  <a:extLst>
                    <a:ext uri="{9D8B030D-6E8A-4147-A177-3AD203B41FA5}">
                      <a16:colId xmlns:a16="http://schemas.microsoft.com/office/drawing/2014/main" val="2420230162"/>
                    </a:ext>
                  </a:extLst>
                </a:gridCol>
                <a:gridCol w="1441935">
                  <a:extLst>
                    <a:ext uri="{9D8B030D-6E8A-4147-A177-3AD203B41FA5}">
                      <a16:colId xmlns:a16="http://schemas.microsoft.com/office/drawing/2014/main" val="594436632"/>
                    </a:ext>
                  </a:extLst>
                </a:gridCol>
                <a:gridCol w="1441935">
                  <a:extLst>
                    <a:ext uri="{9D8B030D-6E8A-4147-A177-3AD203B41FA5}">
                      <a16:colId xmlns:a16="http://schemas.microsoft.com/office/drawing/2014/main" val="3852836097"/>
                    </a:ext>
                  </a:extLst>
                </a:gridCol>
                <a:gridCol w="1961389">
                  <a:extLst>
                    <a:ext uri="{9D8B030D-6E8A-4147-A177-3AD203B41FA5}">
                      <a16:colId xmlns:a16="http://schemas.microsoft.com/office/drawing/2014/main" val="1679602947"/>
                    </a:ext>
                  </a:extLst>
                </a:gridCol>
                <a:gridCol w="1883769">
                  <a:extLst>
                    <a:ext uri="{9D8B030D-6E8A-4147-A177-3AD203B41FA5}">
                      <a16:colId xmlns:a16="http://schemas.microsoft.com/office/drawing/2014/main" val="4033356851"/>
                    </a:ext>
                  </a:extLst>
                </a:gridCol>
              </a:tblGrid>
              <a:tr h="370840">
                <a:tc>
                  <a:txBody>
                    <a:bodyPr/>
                    <a:lstStyle/>
                    <a:p>
                      <a:endParaRPr lang="en-US" dirty="0"/>
                    </a:p>
                    <a:p>
                      <a:endParaRPr lang="en-US" dirty="0"/>
                    </a:p>
                    <a:p>
                      <a:r>
                        <a:rPr lang="en-US" dirty="0"/>
                        <a:t>EC Category</a:t>
                      </a:r>
                    </a:p>
                  </a:txBody>
                  <a:tcPr/>
                </a:tc>
                <a:tc>
                  <a:txBody>
                    <a:bodyPr/>
                    <a:lstStyle/>
                    <a:p>
                      <a:endParaRPr lang="en-US" dirty="0"/>
                    </a:p>
                    <a:p>
                      <a:endParaRPr lang="en-US" dirty="0"/>
                    </a:p>
                    <a:p>
                      <a:endParaRPr lang="en-US" dirty="0"/>
                    </a:p>
                    <a:p>
                      <a:r>
                        <a:rPr lang="en-US" dirty="0"/>
                        <a:t>Project Description</a:t>
                      </a:r>
                    </a:p>
                  </a:txBody>
                  <a:tcPr/>
                </a:tc>
                <a:tc>
                  <a:txBody>
                    <a:bodyPr/>
                    <a:lstStyle/>
                    <a:p>
                      <a:endParaRPr lang="en-US" dirty="0"/>
                    </a:p>
                    <a:p>
                      <a:endParaRPr lang="en-US" dirty="0"/>
                    </a:p>
                    <a:p>
                      <a:r>
                        <a:rPr lang="en-US" dirty="0"/>
                        <a:t>State Law Authority</a:t>
                      </a:r>
                    </a:p>
                  </a:txBody>
                  <a:tcPr/>
                </a:tc>
                <a:tc>
                  <a:txBody>
                    <a:bodyPr/>
                    <a:lstStyle/>
                    <a:p>
                      <a:r>
                        <a:rPr lang="en-US" dirty="0"/>
                        <a:t>Contractor or Subrecipient?</a:t>
                      </a:r>
                    </a:p>
                  </a:txBody>
                  <a:tcPr/>
                </a:tc>
                <a:tc>
                  <a:txBody>
                    <a:bodyPr/>
                    <a:lstStyle/>
                    <a:p>
                      <a:r>
                        <a:rPr lang="en-US" dirty="0"/>
                        <a:t>Estimated Costs and Revenue Sources</a:t>
                      </a:r>
                    </a:p>
                  </a:txBody>
                  <a:tcPr/>
                </a:tc>
                <a:tc>
                  <a:txBody>
                    <a:bodyPr/>
                    <a:lstStyle/>
                    <a:p>
                      <a:r>
                        <a:rPr lang="en-US" dirty="0"/>
                        <a:t>If Contractor, federal procurement rules and state contracting requirements</a:t>
                      </a:r>
                    </a:p>
                  </a:txBody>
                  <a:tcPr/>
                </a:tc>
                <a:tc>
                  <a:txBody>
                    <a:bodyPr/>
                    <a:lstStyle/>
                    <a:p>
                      <a:r>
                        <a:rPr lang="en-US" dirty="0"/>
                        <a:t>If subrecipient, federal selection, risk assessment, and monitoring rules and state law contracting requirements</a:t>
                      </a:r>
                    </a:p>
                  </a:txBody>
                  <a:tcPr/>
                </a:tc>
                <a:extLst>
                  <a:ext uri="{0D108BD9-81ED-4DB2-BD59-A6C34878D82A}">
                    <a16:rowId xmlns:a16="http://schemas.microsoft.com/office/drawing/2014/main" val="1224237385"/>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73948347"/>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28627510"/>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0131540"/>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87213073"/>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68364749"/>
                  </a:ext>
                </a:extLst>
              </a:tr>
            </a:tbl>
          </a:graphicData>
        </a:graphic>
      </p:graphicFrame>
    </p:spTree>
    <p:extLst>
      <p:ext uri="{BB962C8B-B14F-4D97-AF65-F5344CB8AC3E}">
        <p14:creationId xmlns:p14="http://schemas.microsoft.com/office/powerpoint/2010/main" val="980650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55D0-768F-8D4A-BE73-338E717BBFA6}"/>
              </a:ext>
            </a:extLst>
          </p:cNvPr>
          <p:cNvSpPr>
            <a:spLocks noGrp="1"/>
          </p:cNvSpPr>
          <p:nvPr>
            <p:ph type="title"/>
          </p:nvPr>
        </p:nvSpPr>
        <p:spPr>
          <a:xfrm>
            <a:off x="467474" y="-821485"/>
            <a:ext cx="5323715" cy="1642970"/>
          </a:xfrm>
        </p:spPr>
        <p:txBody>
          <a:bodyPr anchor="b">
            <a:normAutofit/>
          </a:bodyPr>
          <a:lstStyle/>
          <a:p>
            <a:r>
              <a:rPr lang="en-US" sz="4000" dirty="0"/>
              <a:t>ARP Compliance</a:t>
            </a:r>
          </a:p>
        </p:txBody>
      </p:sp>
      <p:sp>
        <p:nvSpPr>
          <p:cNvPr id="3" name="Content Placeholder 2">
            <a:extLst>
              <a:ext uri="{FF2B5EF4-FFF2-40B4-BE49-F238E27FC236}">
                <a16:creationId xmlns:a16="http://schemas.microsoft.com/office/drawing/2014/main" id="{3AA4CE9D-38E3-8844-8693-E098AA659DEA}"/>
              </a:ext>
            </a:extLst>
          </p:cNvPr>
          <p:cNvSpPr>
            <a:spLocks noGrp="1"/>
          </p:cNvSpPr>
          <p:nvPr>
            <p:ph idx="1"/>
          </p:nvPr>
        </p:nvSpPr>
        <p:spPr>
          <a:xfrm>
            <a:off x="328773" y="1037690"/>
            <a:ext cx="9770724" cy="4903288"/>
          </a:xfrm>
        </p:spPr>
        <p:txBody>
          <a:bodyPr anchor="t">
            <a:noAutofit/>
          </a:bodyPr>
          <a:lstStyle/>
          <a:p>
            <a:r>
              <a:rPr lang="en-US" sz="2000" dirty="0"/>
              <a:t>Uniform Guidance (</a:t>
            </a:r>
            <a:r>
              <a:rPr lang="en-US" sz="2000" dirty="0">
                <a:hlinkClick r:id="rId2"/>
              </a:rPr>
              <a:t>CFR Part 200</a:t>
            </a:r>
            <a:r>
              <a:rPr lang="en-US" sz="2000" dirty="0"/>
              <a:t> &amp; </a:t>
            </a:r>
            <a:r>
              <a:rPr lang="en-US" sz="2000" dirty="0">
                <a:hlinkClick r:id="rId3"/>
              </a:rPr>
              <a:t>Compliance Supplement</a:t>
            </a:r>
            <a:r>
              <a:rPr lang="en-US" sz="2000" dirty="0"/>
              <a:t>)</a:t>
            </a:r>
          </a:p>
          <a:p>
            <a:pPr lvl="1"/>
            <a:r>
              <a:rPr lang="en-US" sz="2000" dirty="0"/>
              <a:t>Procurement/Contracting Requirements</a:t>
            </a:r>
          </a:p>
          <a:p>
            <a:pPr lvl="1"/>
            <a:r>
              <a:rPr lang="en-US" sz="2000" dirty="0"/>
              <a:t>Allowable Costs</a:t>
            </a:r>
          </a:p>
          <a:p>
            <a:pPr lvl="1"/>
            <a:r>
              <a:rPr lang="en-US" sz="2000" dirty="0"/>
              <a:t>Internal Controls</a:t>
            </a:r>
          </a:p>
          <a:p>
            <a:pPr lvl="1"/>
            <a:r>
              <a:rPr lang="en-US" sz="2000" dirty="0"/>
              <a:t>Reporting</a:t>
            </a:r>
          </a:p>
          <a:p>
            <a:pPr lvl="1"/>
            <a:r>
              <a:rPr lang="en-US" sz="2000" dirty="0"/>
              <a:t>Subrecipient Monitoring</a:t>
            </a:r>
          </a:p>
          <a:p>
            <a:pPr lvl="1"/>
            <a:r>
              <a:rPr lang="en-US" sz="2000" dirty="0"/>
              <a:t>Program Income</a:t>
            </a:r>
          </a:p>
          <a:p>
            <a:pPr lvl="1"/>
            <a:r>
              <a:rPr lang="en-US" sz="2000" dirty="0"/>
              <a:t>Equipment and Real Property Management</a:t>
            </a:r>
          </a:p>
          <a:p>
            <a:pPr lvl="1"/>
            <a:r>
              <a:rPr lang="en-US" sz="2000" dirty="0"/>
              <a:t>Cash Management</a:t>
            </a:r>
          </a:p>
          <a:p>
            <a:pPr lvl="1"/>
            <a:r>
              <a:rPr lang="en-US" sz="2000" dirty="0"/>
              <a:t>Audit Requirements</a:t>
            </a:r>
          </a:p>
          <a:p>
            <a:r>
              <a:rPr lang="en-US" sz="2000" dirty="0"/>
              <a:t>State Law (LGBFCA &amp; Procurement Rules)</a:t>
            </a:r>
          </a:p>
          <a:p>
            <a:pPr lvl="1"/>
            <a:r>
              <a:rPr lang="en-US" sz="2000" dirty="0"/>
              <a:t>Budgeting</a:t>
            </a:r>
          </a:p>
          <a:p>
            <a:pPr lvl="1"/>
            <a:r>
              <a:rPr lang="en-US" sz="2000" dirty="0"/>
              <a:t>Accounting</a:t>
            </a:r>
          </a:p>
          <a:p>
            <a:pPr lvl="1"/>
            <a:r>
              <a:rPr lang="en-US" sz="2000" dirty="0"/>
              <a:t>Reporting</a:t>
            </a:r>
          </a:p>
          <a:p>
            <a:pPr lvl="1"/>
            <a:r>
              <a:rPr lang="en-US" sz="2000" dirty="0"/>
              <a:t>Independent Audit</a:t>
            </a:r>
          </a:p>
          <a:p>
            <a:pPr lvl="1"/>
            <a:r>
              <a:rPr lang="en-US" sz="2000" dirty="0"/>
              <a:t>Procurement/Contracting Requirements</a:t>
            </a:r>
          </a:p>
        </p:txBody>
      </p:sp>
      <p:pic>
        <p:nvPicPr>
          <p:cNvPr id="3074" name="Picture 2">
            <a:extLst>
              <a:ext uri="{FF2B5EF4-FFF2-40B4-BE49-F238E27FC236}">
                <a16:creationId xmlns:a16="http://schemas.microsoft.com/office/drawing/2014/main" id="{C190D26C-37C4-F747-AA8C-A0A6B45AEA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59" r="2117" b="-2"/>
          <a:stretch/>
        </p:blipFill>
        <p:spPr bwMode="auto">
          <a:xfrm>
            <a:off x="7075967" y="1423539"/>
            <a:ext cx="4170530" cy="404281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D5393EC4-F8F4-C54E-BDB6-D7F6A9A8F9D8}"/>
              </a:ext>
            </a:extLst>
          </p:cNvPr>
          <p:cNvSpPr/>
          <p:nvPr/>
        </p:nvSpPr>
        <p:spPr>
          <a:xfrm>
            <a:off x="821933" y="1335640"/>
            <a:ext cx="5085707" cy="41096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AE52143-1907-2248-84A1-C2681FC2A9BE}"/>
              </a:ext>
            </a:extLst>
          </p:cNvPr>
          <p:cNvSpPr/>
          <p:nvPr/>
        </p:nvSpPr>
        <p:spPr>
          <a:xfrm>
            <a:off x="586477" y="2713187"/>
            <a:ext cx="5085707" cy="41096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28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8629CBB-AA47-6345-A0C2-A131C47DCACC}"/>
              </a:ext>
            </a:extLst>
          </p:cNvPr>
          <p:cNvSpPr>
            <a:spLocks noGrp="1"/>
          </p:cNvSpPr>
          <p:nvPr>
            <p:ph type="title"/>
          </p:nvPr>
        </p:nvSpPr>
        <p:spPr>
          <a:xfrm>
            <a:off x="578888" y="1592052"/>
            <a:ext cx="2880828" cy="3691713"/>
          </a:xfrm>
        </p:spPr>
        <p:txBody>
          <a:bodyPr vert="horz" lIns="91440" tIns="45720" rIns="91440" bIns="45720" rtlCol="0" anchor="t">
            <a:normAutofit/>
          </a:bodyPr>
          <a:lstStyle/>
          <a:p>
            <a:r>
              <a:rPr lang="en-US" sz="4000" kern="1200" dirty="0">
                <a:solidFill>
                  <a:srgbClr val="FFFFFF"/>
                </a:solidFill>
                <a:latin typeface="+mj-lt"/>
                <a:ea typeface="+mj-ea"/>
                <a:cs typeface="+mj-cs"/>
              </a:rPr>
              <a:t>Contractor/ Vendor </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vs. Subrecipient</a:t>
            </a:r>
          </a:p>
        </p:txBody>
      </p:sp>
      <p:pic>
        <p:nvPicPr>
          <p:cNvPr id="1026" name="Picture 2" descr="Contractor or Subrecipient">
            <a:extLst>
              <a:ext uri="{FF2B5EF4-FFF2-40B4-BE49-F238E27FC236}">
                <a16:creationId xmlns:a16="http://schemas.microsoft.com/office/drawing/2014/main" id="{F73607FF-6B26-E14D-9A08-C76970E049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17051" y="1232900"/>
            <a:ext cx="7789252" cy="4498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90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3850CF2-4027-9149-8F0E-3F4A9BC8F3E5}"/>
              </a:ext>
            </a:extLst>
          </p:cNvPr>
          <p:cNvGraphicFramePr>
            <a:graphicFrameLocks noGrp="1"/>
          </p:cNvGraphicFramePr>
          <p:nvPr>
            <p:ph idx="1"/>
            <p:extLst>
              <p:ext uri="{D42A27DB-BD31-4B8C-83A1-F6EECF244321}">
                <p14:modId xmlns:p14="http://schemas.microsoft.com/office/powerpoint/2010/main" val="176777370"/>
              </p:ext>
            </p:extLst>
          </p:nvPr>
        </p:nvGraphicFramePr>
        <p:xfrm>
          <a:off x="0" y="1265066"/>
          <a:ext cx="12192000" cy="6200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9">
            <a:extLst>
              <a:ext uri="{FF2B5EF4-FFF2-40B4-BE49-F238E27FC236}">
                <a16:creationId xmlns:a16="http://schemas.microsoft.com/office/drawing/2014/main" id="{016AC2EE-6C3E-4649-AC04-25AA469CA200}"/>
              </a:ext>
            </a:extLst>
          </p:cNvPr>
          <p:cNvCxnSpPr/>
          <p:nvPr/>
        </p:nvCxnSpPr>
        <p:spPr>
          <a:xfrm>
            <a:off x="9318661" y="3143892"/>
            <a:ext cx="78083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94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D53F-D1E4-BF49-B3D9-0369C8E95CF1}"/>
              </a:ext>
            </a:extLst>
          </p:cNvPr>
          <p:cNvSpPr>
            <a:spLocks noGrp="1"/>
          </p:cNvSpPr>
          <p:nvPr>
            <p:ph type="title"/>
          </p:nvPr>
        </p:nvSpPr>
        <p:spPr/>
        <p:txBody>
          <a:bodyPr/>
          <a:lstStyle/>
          <a:p>
            <a:r>
              <a:rPr lang="en-US" dirty="0"/>
              <a:t>Contractor or Subrecipient?</a:t>
            </a:r>
          </a:p>
        </p:txBody>
      </p:sp>
      <p:sp>
        <p:nvSpPr>
          <p:cNvPr id="3" name="Content Placeholder 2">
            <a:extLst>
              <a:ext uri="{FF2B5EF4-FFF2-40B4-BE49-F238E27FC236}">
                <a16:creationId xmlns:a16="http://schemas.microsoft.com/office/drawing/2014/main" id="{13466F21-9B69-224B-8D78-6B4FEDC168F4}"/>
              </a:ext>
            </a:extLst>
          </p:cNvPr>
          <p:cNvSpPr>
            <a:spLocks noGrp="1"/>
          </p:cNvSpPr>
          <p:nvPr>
            <p:ph idx="1"/>
          </p:nvPr>
        </p:nvSpPr>
        <p:spPr/>
        <p:txBody>
          <a:bodyPr>
            <a:normAutofit fontScale="92500" lnSpcReduction="10000"/>
          </a:bodyPr>
          <a:lstStyle/>
          <a:p>
            <a:pPr marL="0" indent="0">
              <a:buNone/>
            </a:pPr>
            <a:r>
              <a:rPr lang="en-US" dirty="0"/>
              <a:t>Scenario 1: </a:t>
            </a:r>
          </a:p>
          <a:p>
            <a:pPr marL="0" indent="0">
              <a:buNone/>
            </a:pPr>
            <a:r>
              <a:rPr lang="en-US" dirty="0"/>
              <a:t>A nonprofit organization provides after school programs, specifically targeting at-risk children. The city wants to address learning loss that occurred among at-risk students during the pandemic. It wants to contract with the nonprofit to provide after school programs for qualifying students who reside within QCTs and pay for the contract with CSLFRFs. The city sets the eligibility criteria and registers eligible students. The nonprofit hires additional staff and otherwise adds capacity to serve these additional students in its existing after school programs. The contracting party will be paid based on number of students who participate in the nonprofit’s after school programs each month. The city will complete all required reporting on the program. The city will monitor program outcomes.</a:t>
            </a:r>
          </a:p>
          <a:p>
            <a:endParaRPr lang="en-US" dirty="0"/>
          </a:p>
        </p:txBody>
      </p:sp>
    </p:spTree>
    <p:extLst>
      <p:ext uri="{BB962C8B-B14F-4D97-AF65-F5344CB8AC3E}">
        <p14:creationId xmlns:p14="http://schemas.microsoft.com/office/powerpoint/2010/main" val="617641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14552</TotalTime>
  <Words>2242</Words>
  <Application>Microsoft Macintosh PowerPoint</Application>
  <PresentationFormat>Widescreen</PresentationFormat>
  <Paragraphs>242</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American Rescue Plan Act Weekly Office Hours</vt:lpstr>
      <vt:lpstr>ARP Zoom Office Hours Bring Your Coffee/Lunch &amp; Your Questions</vt:lpstr>
      <vt:lpstr>ARP/CSLRF Course</vt:lpstr>
      <vt:lpstr>Forthcoming Resources</vt:lpstr>
      <vt:lpstr>Can we provide funds to Nonprofit or Another Government to do X?</vt:lpstr>
      <vt:lpstr>ARP Compliance</vt:lpstr>
      <vt:lpstr>Contractor/ Vendor  vs. Subrecipient</vt:lpstr>
      <vt:lpstr>PowerPoint Presentation</vt:lpstr>
      <vt:lpstr>Contractor or Subrecipient?</vt:lpstr>
      <vt:lpstr>Contractor or Subrecipient?</vt:lpstr>
      <vt:lpstr>PowerPoint Presentation</vt:lpstr>
      <vt:lpstr>PowerPoint Presentation</vt:lpstr>
      <vt:lpstr>Subaward Requirements for Local Governments 200.332</vt:lpstr>
      <vt:lpstr>Initial Risk Assessments</vt:lpstr>
      <vt:lpstr>Higher Risk Subrecipients</vt:lpstr>
      <vt:lpstr>Monitor Subrecipient for</vt:lpstr>
      <vt:lpstr>How to Monitor Subrecipient</vt:lpstr>
      <vt:lpstr>PowerPoint Presentation</vt:lpstr>
      <vt:lpstr>PowerPoint Presentation</vt:lpstr>
      <vt:lpstr>PowerPoint Presentation</vt:lpstr>
      <vt:lpstr>PowerPoint Presentation</vt:lpstr>
      <vt:lpstr>PowerPoint Presentation</vt:lpstr>
      <vt:lpstr>What Determines ARP/FRF Allowable Expenditures?</vt:lpstr>
      <vt:lpstr>PowerPoint Presentation</vt:lpstr>
      <vt:lpstr>ARP/FRF Allowable Expenditures</vt:lpstr>
      <vt:lpstr>Reporting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Act Weekly Office Hours</dc:title>
  <dc:creator>Millonzi, Kara Anne</dc:creator>
  <cp:lastModifiedBy>Millonzi, Kara Anne</cp:lastModifiedBy>
  <cp:revision>5</cp:revision>
  <dcterms:created xsi:type="dcterms:W3CDTF">2021-07-27T00:41:49Z</dcterms:created>
  <dcterms:modified xsi:type="dcterms:W3CDTF">2021-09-08T12:42:26Z</dcterms:modified>
</cp:coreProperties>
</file>