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8" r:id="rId2"/>
    <p:sldId id="277" r:id="rId3"/>
    <p:sldId id="433" r:id="rId4"/>
    <p:sldId id="434" r:id="rId5"/>
    <p:sldId id="435" r:id="rId6"/>
    <p:sldId id="436" r:id="rId7"/>
    <p:sldId id="437" r:id="rId8"/>
    <p:sldId id="438" r:id="rId9"/>
    <p:sldId id="381" r:id="rId10"/>
    <p:sldId id="440" r:id="rId11"/>
    <p:sldId id="439" r:id="rId12"/>
    <p:sldId id="387" r:id="rId13"/>
    <p:sldId id="268" r:id="rId14"/>
    <p:sldId id="281" r:id="rId15"/>
    <p:sldId id="262" r:id="rId16"/>
    <p:sldId id="265" r:id="rId17"/>
    <p:sldId id="353" r:id="rId18"/>
    <p:sldId id="26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A1EAB1-2EFD-FC4F-B5F7-A8CDB5C835C0}" v="263" dt="2021-09-22T23:34:52.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180"/>
    <p:restoredTop sz="94694"/>
  </p:normalViewPr>
  <p:slideViewPr>
    <p:cSldViewPr snapToGrid="0" snapToObjects="1">
      <p:cViewPr varScale="1">
        <p:scale>
          <a:sx n="85" d="100"/>
          <a:sy n="85" d="100"/>
        </p:scale>
        <p:origin x="184" y="10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hyperlink" Target="https://home.treasury.gov/system/files/136/SLFRPFAQ.pdf" TargetMode="External"/><Relationship Id="rId2" Type="http://schemas.openxmlformats.org/officeDocument/2006/relationships/hyperlink" Target="https://home.treasury.gov/system/files/136/FRF-Interim-Final-Rule.pdf" TargetMode="External"/><Relationship Id="rId1" Type="http://schemas.openxmlformats.org/officeDocument/2006/relationships/hyperlink" Target="https://www.congress.gov/bill/117th-congress/house-bill/1319/text" TargetMode="External"/><Relationship Id="rId6" Type="http://schemas.openxmlformats.org/officeDocument/2006/relationships/hyperlink" Target="https://home.treasury.gov/system/files/136/SLFRF_Treasury-Portal-Recipient-Reporting-User-Guide.pdf" TargetMode="External"/><Relationship Id="rId5" Type="http://schemas.openxmlformats.org/officeDocument/2006/relationships/hyperlink" Target="https://home.treasury.gov/policy-issues/coronavirus/assistance-for-state-local-and-tribal-governments/state-and-local-fiscal-recovery-funds/recipient-compliance-and-reporting-responsibilities" TargetMode="External"/><Relationship Id="rId4" Type="http://schemas.openxmlformats.org/officeDocument/2006/relationships/hyperlink" Target="https://home.treasury.gov/system/files/136/SLFRF-Compliance-and-Reporting-Guidance.pdf" TargetMode="External"/></Relationships>
</file>

<file path=ppt/diagrams/_rels/drawing3.xml.rels><?xml version="1.0" encoding="UTF-8" standalone="yes"?>
<Relationships xmlns="http://schemas.openxmlformats.org/package/2006/relationships"><Relationship Id="rId3" Type="http://schemas.openxmlformats.org/officeDocument/2006/relationships/hyperlink" Target="https://home.treasury.gov/system/files/136/SLFRPFAQ.pdf" TargetMode="External"/><Relationship Id="rId2" Type="http://schemas.openxmlformats.org/officeDocument/2006/relationships/hyperlink" Target="https://home.treasury.gov/system/files/136/FRF-Interim-Final-Rule.pdf" TargetMode="External"/><Relationship Id="rId1" Type="http://schemas.openxmlformats.org/officeDocument/2006/relationships/hyperlink" Target="https://www.congress.gov/bill/117th-congress/house-bill/1319/text" TargetMode="External"/><Relationship Id="rId6" Type="http://schemas.openxmlformats.org/officeDocument/2006/relationships/hyperlink" Target="https://home.treasury.gov/policy-issues/coronavirus/assistance-for-state-local-and-tribal-governments/state-and-local-fiscal-recovery-funds/recipient-compliance-and-reporting-responsibilities" TargetMode="External"/><Relationship Id="rId5" Type="http://schemas.openxmlformats.org/officeDocument/2006/relationships/hyperlink" Target="https://home.treasury.gov/system/files/136/SLFRF_Treasury-Portal-Recipient-Reporting-User-Guide.pdf" TargetMode="External"/><Relationship Id="rId4" Type="http://schemas.openxmlformats.org/officeDocument/2006/relationships/hyperlink" Target="https://home.treasury.gov/system/files/136/SLFRF-Compliance-and-Reporting-Guidance.pdf"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F2B6A0-B3B3-48F7-82CE-14209EFE2073}" type="doc">
      <dgm:prSet loTypeId="urn:microsoft.com/office/officeart/2016/7/layout/ChevronBlockProcess" loCatId="process" qsTypeId="urn:microsoft.com/office/officeart/2005/8/quickstyle/simple1" qsCatId="simple" csTypeId="urn:microsoft.com/office/officeart/2005/8/colors/colorful1" csCatId="colorful" phldr="1"/>
      <dgm:spPr/>
      <dgm:t>
        <a:bodyPr/>
        <a:lstStyle/>
        <a:p>
          <a:endParaRPr lang="en-US"/>
        </a:p>
      </dgm:t>
    </dgm:pt>
    <dgm:pt modelId="{C306291E-71A2-4B4C-BBB4-F598471C92A6}">
      <dgm:prSet/>
      <dgm:spPr/>
      <dgm:t>
        <a:bodyPr/>
        <a:lstStyle/>
        <a:p>
          <a:endParaRPr lang="en-US" dirty="0"/>
        </a:p>
      </dgm:t>
    </dgm:pt>
    <dgm:pt modelId="{5CA835AD-3105-4645-BEF9-CA19C464D394}" type="parTrans" cxnId="{61E7F9FF-88D6-440C-AD36-D692798322A4}">
      <dgm:prSet/>
      <dgm:spPr/>
      <dgm:t>
        <a:bodyPr/>
        <a:lstStyle/>
        <a:p>
          <a:endParaRPr lang="en-US"/>
        </a:p>
      </dgm:t>
    </dgm:pt>
    <dgm:pt modelId="{469B1202-E77C-49C4-8520-1042A0AB48EC}" type="sibTrans" cxnId="{61E7F9FF-88D6-440C-AD36-D692798322A4}">
      <dgm:prSet/>
      <dgm:spPr/>
      <dgm:t>
        <a:bodyPr/>
        <a:lstStyle/>
        <a:p>
          <a:endParaRPr lang="en-US"/>
        </a:p>
      </dgm:t>
    </dgm:pt>
    <dgm:pt modelId="{DEBEED55-D659-4075-976E-278CB2D976CF}">
      <dgm:prSet/>
      <dgm:spPr>
        <a:solidFill>
          <a:schemeClr val="accent2">
            <a:lumMod val="20000"/>
            <a:lumOff val="80000"/>
            <a:alpha val="90000"/>
          </a:schemeClr>
        </a:solidFill>
      </dgm:spPr>
      <dgm:t>
        <a:bodyPr/>
        <a:lstStyle/>
        <a:p>
          <a:endParaRPr lang="en-US" dirty="0"/>
        </a:p>
      </dgm:t>
    </dgm:pt>
    <dgm:pt modelId="{8A46C02A-C502-463D-9AB7-2783AA60F35B}" type="parTrans" cxnId="{8494FC29-505A-4298-9B15-103674366B4B}">
      <dgm:prSet/>
      <dgm:spPr/>
      <dgm:t>
        <a:bodyPr/>
        <a:lstStyle/>
        <a:p>
          <a:endParaRPr lang="en-US"/>
        </a:p>
      </dgm:t>
    </dgm:pt>
    <dgm:pt modelId="{9BBC1EAC-F4F8-4863-A103-1ABCADC15FA1}" type="sibTrans" cxnId="{8494FC29-505A-4298-9B15-103674366B4B}">
      <dgm:prSet/>
      <dgm:spPr/>
      <dgm:t>
        <a:bodyPr/>
        <a:lstStyle/>
        <a:p>
          <a:endParaRPr lang="en-US"/>
        </a:p>
      </dgm:t>
    </dgm:pt>
    <dgm:pt modelId="{42765B5E-F977-4F1C-9F2F-0143FD5DC144}">
      <dgm:prSet/>
      <dgm:spPr>
        <a:solidFill>
          <a:schemeClr val="accent2"/>
        </a:solidFill>
      </dgm:spPr>
      <dgm:t>
        <a:bodyPr/>
        <a:lstStyle/>
        <a:p>
          <a:endParaRPr lang="en-US" dirty="0"/>
        </a:p>
      </dgm:t>
    </dgm:pt>
    <dgm:pt modelId="{E3BCD147-41D8-42E5-8642-98835B0874C7}" type="parTrans" cxnId="{4A2FF6AC-75D7-4696-B2F8-2D3D4F4D722C}">
      <dgm:prSet/>
      <dgm:spPr/>
      <dgm:t>
        <a:bodyPr/>
        <a:lstStyle/>
        <a:p>
          <a:endParaRPr lang="en-US"/>
        </a:p>
      </dgm:t>
    </dgm:pt>
    <dgm:pt modelId="{AD19C203-9EE7-4F80-8787-7F9EC2342BB7}" type="sibTrans" cxnId="{4A2FF6AC-75D7-4696-B2F8-2D3D4F4D722C}">
      <dgm:prSet/>
      <dgm:spPr/>
      <dgm:t>
        <a:bodyPr/>
        <a:lstStyle/>
        <a:p>
          <a:endParaRPr lang="en-US"/>
        </a:p>
      </dgm:t>
    </dgm:pt>
    <dgm:pt modelId="{2806B9E1-82F6-4D62-97CE-6CC406FCF973}">
      <dgm:prSet/>
      <dgm:spPr>
        <a:solidFill>
          <a:schemeClr val="accent2">
            <a:lumMod val="20000"/>
            <a:lumOff val="80000"/>
            <a:alpha val="90000"/>
          </a:schemeClr>
        </a:solidFill>
      </dgm:spPr>
      <dgm:t>
        <a:bodyPr/>
        <a:lstStyle/>
        <a:p>
          <a:endParaRPr lang="en-US" dirty="0"/>
        </a:p>
      </dgm:t>
    </dgm:pt>
    <dgm:pt modelId="{CE22A954-82B7-4A5F-BC4E-B914B3BAC21B}" type="parTrans" cxnId="{BDCCCA2F-7863-4B66-BFCE-7B4AF32223F8}">
      <dgm:prSet/>
      <dgm:spPr/>
      <dgm:t>
        <a:bodyPr/>
        <a:lstStyle/>
        <a:p>
          <a:endParaRPr lang="en-US"/>
        </a:p>
      </dgm:t>
    </dgm:pt>
    <dgm:pt modelId="{71A4059D-98DF-4527-BD0D-4715AF7D4FF4}" type="sibTrans" cxnId="{BDCCCA2F-7863-4B66-BFCE-7B4AF32223F8}">
      <dgm:prSet/>
      <dgm:spPr/>
      <dgm:t>
        <a:bodyPr/>
        <a:lstStyle/>
        <a:p>
          <a:endParaRPr lang="en-US"/>
        </a:p>
      </dgm:t>
    </dgm:pt>
    <dgm:pt modelId="{5190CF68-C99A-47B0-8BD2-A62733FDC3A4}">
      <dgm:prSet/>
      <dgm:spPr/>
      <dgm:t>
        <a:bodyPr/>
        <a:lstStyle/>
        <a:p>
          <a:endParaRPr lang="en-US" dirty="0"/>
        </a:p>
      </dgm:t>
    </dgm:pt>
    <dgm:pt modelId="{87627752-9114-4E67-8C96-733AC165FA54}" type="parTrans" cxnId="{F03C01AC-9EE7-471F-9B20-51308B281981}">
      <dgm:prSet/>
      <dgm:spPr/>
      <dgm:t>
        <a:bodyPr/>
        <a:lstStyle/>
        <a:p>
          <a:endParaRPr lang="en-US"/>
        </a:p>
      </dgm:t>
    </dgm:pt>
    <dgm:pt modelId="{502861A1-E4F2-4231-B73F-B598CDE934E8}" type="sibTrans" cxnId="{F03C01AC-9EE7-471F-9B20-51308B281981}">
      <dgm:prSet/>
      <dgm:spPr/>
      <dgm:t>
        <a:bodyPr/>
        <a:lstStyle/>
        <a:p>
          <a:endParaRPr lang="en-US"/>
        </a:p>
      </dgm:t>
    </dgm:pt>
    <dgm:pt modelId="{EF3C040F-F4FC-49A9-85A2-00C41D23987A}">
      <dgm:prSet/>
      <dgm:spPr/>
      <dgm:t>
        <a:bodyPr/>
        <a:lstStyle/>
        <a:p>
          <a:endParaRPr lang="en-US" dirty="0"/>
        </a:p>
      </dgm:t>
    </dgm:pt>
    <dgm:pt modelId="{23E42291-CBC3-4394-8859-B4F2C80213BA}" type="parTrans" cxnId="{83CEFB6A-8B19-4CAD-A2D1-18D9446654BB}">
      <dgm:prSet/>
      <dgm:spPr/>
      <dgm:t>
        <a:bodyPr/>
        <a:lstStyle/>
        <a:p>
          <a:endParaRPr lang="en-US"/>
        </a:p>
      </dgm:t>
    </dgm:pt>
    <dgm:pt modelId="{A75D334B-E1DE-4E30-81C9-E94F99AF7B4F}" type="sibTrans" cxnId="{83CEFB6A-8B19-4CAD-A2D1-18D9446654BB}">
      <dgm:prSet/>
      <dgm:spPr/>
      <dgm:t>
        <a:bodyPr/>
        <a:lstStyle/>
        <a:p>
          <a:endParaRPr lang="en-US"/>
        </a:p>
      </dgm:t>
    </dgm:pt>
    <dgm:pt modelId="{80B743FD-DAC1-452E-963F-2A44621436EB}">
      <dgm:prSet custT="1"/>
      <dgm:spPr/>
      <dgm:t>
        <a:bodyPr/>
        <a:lstStyle/>
        <a:p>
          <a:r>
            <a:rPr lang="en-US" sz="2000" dirty="0"/>
            <a:t>Premium Pay</a:t>
          </a:r>
        </a:p>
      </dgm:t>
    </dgm:pt>
    <dgm:pt modelId="{C95EA138-7D3D-4398-90E4-ED8EA99520D1}" type="parTrans" cxnId="{06E6CE12-292A-4495-8E89-F6BA76EFBCF5}">
      <dgm:prSet/>
      <dgm:spPr/>
      <dgm:t>
        <a:bodyPr/>
        <a:lstStyle/>
        <a:p>
          <a:endParaRPr lang="en-US"/>
        </a:p>
      </dgm:t>
    </dgm:pt>
    <dgm:pt modelId="{5368303A-7426-4F4B-B353-3C94FCACD0F0}" type="sibTrans" cxnId="{06E6CE12-292A-4495-8E89-F6BA76EFBCF5}">
      <dgm:prSet/>
      <dgm:spPr/>
      <dgm:t>
        <a:bodyPr/>
        <a:lstStyle/>
        <a:p>
          <a:endParaRPr lang="en-US"/>
        </a:p>
      </dgm:t>
    </dgm:pt>
    <dgm:pt modelId="{121BCF8A-FEA0-46FF-B3D4-EC9CC393A6BF}">
      <dgm:prSet/>
      <dgm:spPr/>
      <dgm:t>
        <a:bodyPr/>
        <a:lstStyle/>
        <a:p>
          <a:r>
            <a:rPr lang="en-US" dirty="0"/>
            <a:t>Provide premium pay for essential workers, offering additional support to those who have borne and will bear the greatest health risks because of their service in critical infrastructure sectors; </a:t>
          </a:r>
        </a:p>
      </dgm:t>
    </dgm:pt>
    <dgm:pt modelId="{4823108B-8FF0-40EF-B192-A9D98DE79E8E}" type="parTrans" cxnId="{7CF5E787-DC18-4EF0-AC33-7B925D6FDF86}">
      <dgm:prSet/>
      <dgm:spPr/>
      <dgm:t>
        <a:bodyPr/>
        <a:lstStyle/>
        <a:p>
          <a:endParaRPr lang="en-US"/>
        </a:p>
      </dgm:t>
    </dgm:pt>
    <dgm:pt modelId="{E2FC2231-6878-49E2-A4CC-8354BA517553}" type="sibTrans" cxnId="{7CF5E787-DC18-4EF0-AC33-7B925D6FDF86}">
      <dgm:prSet/>
      <dgm:spPr/>
      <dgm:t>
        <a:bodyPr/>
        <a:lstStyle/>
        <a:p>
          <a:endParaRPr lang="en-US"/>
        </a:p>
      </dgm:t>
    </dgm:pt>
    <dgm:pt modelId="{75E48C5C-D110-498D-81F0-08810ACF36C2}">
      <dgm:prSet/>
      <dgm:spPr/>
      <dgm:t>
        <a:bodyPr/>
        <a:lstStyle/>
        <a:p>
          <a:endParaRPr lang="en-US" dirty="0"/>
        </a:p>
      </dgm:t>
    </dgm:pt>
    <dgm:pt modelId="{EF799CDC-34BA-4957-946F-E468A8127E69}" type="parTrans" cxnId="{1A1A68A3-9A13-4D6C-9407-D750B592BE08}">
      <dgm:prSet/>
      <dgm:spPr/>
      <dgm:t>
        <a:bodyPr/>
        <a:lstStyle/>
        <a:p>
          <a:endParaRPr lang="en-US"/>
        </a:p>
      </dgm:t>
    </dgm:pt>
    <dgm:pt modelId="{F1F18BCF-E765-4CAC-9D9F-1C10B1D89AC2}" type="sibTrans" cxnId="{1A1A68A3-9A13-4D6C-9407-D750B592BE08}">
      <dgm:prSet/>
      <dgm:spPr/>
      <dgm:t>
        <a:bodyPr/>
        <a:lstStyle/>
        <a:p>
          <a:endParaRPr lang="en-US"/>
        </a:p>
      </dgm:t>
    </dgm:pt>
    <dgm:pt modelId="{A477AE83-EFB2-43F8-84F7-B49327322B3F}">
      <dgm:prSet/>
      <dgm:spPr/>
      <dgm:t>
        <a:bodyPr/>
        <a:lstStyle/>
        <a:p>
          <a:endParaRPr lang="en-US" dirty="0"/>
        </a:p>
      </dgm:t>
    </dgm:pt>
    <dgm:pt modelId="{2D7F5BD0-809F-430B-BD36-4DF19A83EA5F}" type="parTrans" cxnId="{2D030579-1721-4E04-8223-C31234917585}">
      <dgm:prSet/>
      <dgm:spPr/>
      <dgm:t>
        <a:bodyPr/>
        <a:lstStyle/>
        <a:p>
          <a:endParaRPr lang="en-US"/>
        </a:p>
      </dgm:t>
    </dgm:pt>
    <dgm:pt modelId="{B39B8BBB-35B1-4646-BB44-5D54BE7A1444}" type="sibTrans" cxnId="{2D030579-1721-4E04-8223-C31234917585}">
      <dgm:prSet/>
      <dgm:spPr/>
      <dgm:t>
        <a:bodyPr/>
        <a:lstStyle/>
        <a:p>
          <a:endParaRPr lang="en-US"/>
        </a:p>
      </dgm:t>
    </dgm:pt>
    <dgm:pt modelId="{23B23AAB-F93F-EE49-9936-861AB41A4227}" type="pres">
      <dgm:prSet presAssocID="{B9F2B6A0-B3B3-48F7-82CE-14209EFE2073}" presName="Name0" presStyleCnt="0">
        <dgm:presLayoutVars>
          <dgm:dir/>
          <dgm:animLvl val="lvl"/>
          <dgm:resizeHandles val="exact"/>
        </dgm:presLayoutVars>
      </dgm:prSet>
      <dgm:spPr/>
    </dgm:pt>
    <dgm:pt modelId="{796C0EC0-334C-BD44-B039-ADD196596E21}" type="pres">
      <dgm:prSet presAssocID="{C306291E-71A2-4B4C-BBB4-F598471C92A6}" presName="composite" presStyleCnt="0"/>
      <dgm:spPr/>
    </dgm:pt>
    <dgm:pt modelId="{941D9EE3-138A-2C49-95B5-A0BDEF2BE1FD}" type="pres">
      <dgm:prSet presAssocID="{C306291E-71A2-4B4C-BBB4-F598471C92A6}" presName="parTx" presStyleLbl="alignNode1" presStyleIdx="0" presStyleCnt="5">
        <dgm:presLayoutVars>
          <dgm:chMax val="0"/>
          <dgm:chPref val="0"/>
        </dgm:presLayoutVars>
      </dgm:prSet>
      <dgm:spPr/>
    </dgm:pt>
    <dgm:pt modelId="{8C5BDF70-FA6F-4745-BDFA-25DFEF01B332}" type="pres">
      <dgm:prSet presAssocID="{C306291E-71A2-4B4C-BBB4-F598471C92A6}" presName="desTx" presStyleLbl="alignAccFollowNode1" presStyleIdx="0" presStyleCnt="5">
        <dgm:presLayoutVars/>
      </dgm:prSet>
      <dgm:spPr/>
    </dgm:pt>
    <dgm:pt modelId="{AA8C779D-955B-8E44-BF67-322E92B31E9B}" type="pres">
      <dgm:prSet presAssocID="{469B1202-E77C-49C4-8520-1042A0AB48EC}" presName="space" presStyleCnt="0"/>
      <dgm:spPr/>
    </dgm:pt>
    <dgm:pt modelId="{EFE1679B-8F16-FC40-827E-C8B5EC2AB598}" type="pres">
      <dgm:prSet presAssocID="{42765B5E-F977-4F1C-9F2F-0143FD5DC144}" presName="composite" presStyleCnt="0"/>
      <dgm:spPr/>
    </dgm:pt>
    <dgm:pt modelId="{4A212D91-B797-8541-98C9-D94CD4DDED61}" type="pres">
      <dgm:prSet presAssocID="{42765B5E-F977-4F1C-9F2F-0143FD5DC144}" presName="parTx" presStyleLbl="alignNode1" presStyleIdx="1" presStyleCnt="5">
        <dgm:presLayoutVars>
          <dgm:chMax val="0"/>
          <dgm:chPref val="0"/>
        </dgm:presLayoutVars>
      </dgm:prSet>
      <dgm:spPr/>
    </dgm:pt>
    <dgm:pt modelId="{3B8E883F-5E42-2F4F-A1E2-D116CBA92AE2}" type="pres">
      <dgm:prSet presAssocID="{42765B5E-F977-4F1C-9F2F-0143FD5DC144}" presName="desTx" presStyleLbl="alignAccFollowNode1" presStyleIdx="1" presStyleCnt="5">
        <dgm:presLayoutVars/>
      </dgm:prSet>
      <dgm:spPr/>
    </dgm:pt>
    <dgm:pt modelId="{FDFC14C8-F5B9-204D-9FCC-9DB45B5C42C4}" type="pres">
      <dgm:prSet presAssocID="{AD19C203-9EE7-4F80-8787-7F9EC2342BB7}" presName="space" presStyleCnt="0"/>
      <dgm:spPr/>
    </dgm:pt>
    <dgm:pt modelId="{003C9DAB-C709-0A48-BE92-75FDF48C9EA2}" type="pres">
      <dgm:prSet presAssocID="{5190CF68-C99A-47B0-8BD2-A62733FDC3A4}" presName="composite" presStyleCnt="0"/>
      <dgm:spPr/>
    </dgm:pt>
    <dgm:pt modelId="{7FBE1A6E-8C8F-0148-A6EC-927622A592C7}" type="pres">
      <dgm:prSet presAssocID="{5190CF68-C99A-47B0-8BD2-A62733FDC3A4}" presName="parTx" presStyleLbl="alignNode1" presStyleIdx="2" presStyleCnt="5">
        <dgm:presLayoutVars>
          <dgm:chMax val="0"/>
          <dgm:chPref val="0"/>
        </dgm:presLayoutVars>
      </dgm:prSet>
      <dgm:spPr/>
    </dgm:pt>
    <dgm:pt modelId="{97C05D14-0E22-0440-B9AD-FBE6B25C3072}" type="pres">
      <dgm:prSet presAssocID="{5190CF68-C99A-47B0-8BD2-A62733FDC3A4}" presName="desTx" presStyleLbl="alignAccFollowNode1" presStyleIdx="2" presStyleCnt="5">
        <dgm:presLayoutVars/>
      </dgm:prSet>
      <dgm:spPr/>
    </dgm:pt>
    <dgm:pt modelId="{DF7F4BE8-16C7-3847-A1AE-333DB705C6BA}" type="pres">
      <dgm:prSet presAssocID="{502861A1-E4F2-4231-B73F-B598CDE934E8}" presName="space" presStyleCnt="0"/>
      <dgm:spPr/>
    </dgm:pt>
    <dgm:pt modelId="{E480DC74-7F38-6B4B-B0FE-81397EA36F9D}" type="pres">
      <dgm:prSet presAssocID="{80B743FD-DAC1-452E-963F-2A44621436EB}" presName="composite" presStyleCnt="0"/>
      <dgm:spPr/>
    </dgm:pt>
    <dgm:pt modelId="{4E2C8E90-058E-8745-9F2B-DE195FE7DC24}" type="pres">
      <dgm:prSet presAssocID="{80B743FD-DAC1-452E-963F-2A44621436EB}" presName="parTx" presStyleLbl="alignNode1" presStyleIdx="3" presStyleCnt="5">
        <dgm:presLayoutVars>
          <dgm:chMax val="0"/>
          <dgm:chPref val="0"/>
        </dgm:presLayoutVars>
      </dgm:prSet>
      <dgm:spPr/>
    </dgm:pt>
    <dgm:pt modelId="{1351B30D-8E7D-8F44-87FA-983075A79468}" type="pres">
      <dgm:prSet presAssocID="{80B743FD-DAC1-452E-963F-2A44621436EB}" presName="desTx" presStyleLbl="alignAccFollowNode1" presStyleIdx="3" presStyleCnt="5">
        <dgm:presLayoutVars/>
      </dgm:prSet>
      <dgm:spPr/>
    </dgm:pt>
    <dgm:pt modelId="{A503A5CF-D1B5-EA4A-8241-8753B1A21CDD}" type="pres">
      <dgm:prSet presAssocID="{5368303A-7426-4F4B-B353-3C94FCACD0F0}" presName="space" presStyleCnt="0"/>
      <dgm:spPr/>
    </dgm:pt>
    <dgm:pt modelId="{1FEC3A4D-ECEE-0949-A02A-5148F04D21E9}" type="pres">
      <dgm:prSet presAssocID="{75E48C5C-D110-498D-81F0-08810ACF36C2}" presName="composite" presStyleCnt="0"/>
      <dgm:spPr/>
    </dgm:pt>
    <dgm:pt modelId="{4DB62EFE-D79C-E54D-A106-2E0B9E8D327F}" type="pres">
      <dgm:prSet presAssocID="{75E48C5C-D110-498D-81F0-08810ACF36C2}" presName="parTx" presStyleLbl="alignNode1" presStyleIdx="4" presStyleCnt="5">
        <dgm:presLayoutVars>
          <dgm:chMax val="0"/>
          <dgm:chPref val="0"/>
        </dgm:presLayoutVars>
      </dgm:prSet>
      <dgm:spPr/>
    </dgm:pt>
    <dgm:pt modelId="{FAD8B59C-FA04-B745-A415-4EAEEF5CFB65}" type="pres">
      <dgm:prSet presAssocID="{75E48C5C-D110-498D-81F0-08810ACF36C2}" presName="desTx" presStyleLbl="alignAccFollowNode1" presStyleIdx="4" presStyleCnt="5">
        <dgm:presLayoutVars/>
      </dgm:prSet>
      <dgm:spPr/>
    </dgm:pt>
  </dgm:ptLst>
  <dgm:cxnLst>
    <dgm:cxn modelId="{53DC4512-C8B1-5B4F-B905-2BD81CB63DCC}" type="presOf" srcId="{5190CF68-C99A-47B0-8BD2-A62733FDC3A4}" destId="{7FBE1A6E-8C8F-0148-A6EC-927622A592C7}" srcOrd="0" destOrd="0" presId="urn:microsoft.com/office/officeart/2016/7/layout/ChevronBlockProcess"/>
    <dgm:cxn modelId="{06E6CE12-292A-4495-8E89-F6BA76EFBCF5}" srcId="{B9F2B6A0-B3B3-48F7-82CE-14209EFE2073}" destId="{80B743FD-DAC1-452E-963F-2A44621436EB}" srcOrd="3" destOrd="0" parTransId="{C95EA138-7D3D-4398-90E4-ED8EA99520D1}" sibTransId="{5368303A-7426-4F4B-B353-3C94FCACD0F0}"/>
    <dgm:cxn modelId="{EF898A1D-72FB-D748-9641-E93038346551}" type="presOf" srcId="{EF3C040F-F4FC-49A9-85A2-00C41D23987A}" destId="{97C05D14-0E22-0440-B9AD-FBE6B25C3072}" srcOrd="0" destOrd="0" presId="urn:microsoft.com/office/officeart/2016/7/layout/ChevronBlockProcess"/>
    <dgm:cxn modelId="{5E6BD527-804D-6C4F-9FEA-361E4C4982F1}" type="presOf" srcId="{A477AE83-EFB2-43F8-84F7-B49327322B3F}" destId="{FAD8B59C-FA04-B745-A415-4EAEEF5CFB65}" srcOrd="0" destOrd="0" presId="urn:microsoft.com/office/officeart/2016/7/layout/ChevronBlockProcess"/>
    <dgm:cxn modelId="{8494FC29-505A-4298-9B15-103674366B4B}" srcId="{C306291E-71A2-4B4C-BBB4-F598471C92A6}" destId="{DEBEED55-D659-4075-976E-278CB2D976CF}" srcOrd="0" destOrd="0" parTransId="{8A46C02A-C502-463D-9AB7-2783AA60F35B}" sibTransId="{9BBC1EAC-F4F8-4863-A103-1ABCADC15FA1}"/>
    <dgm:cxn modelId="{BDCCCA2F-7863-4B66-BFCE-7B4AF32223F8}" srcId="{42765B5E-F977-4F1C-9F2F-0143FD5DC144}" destId="{2806B9E1-82F6-4D62-97CE-6CC406FCF973}" srcOrd="0" destOrd="0" parTransId="{CE22A954-82B7-4A5F-BC4E-B914B3BAC21B}" sibTransId="{71A4059D-98DF-4527-BD0D-4715AF7D4FF4}"/>
    <dgm:cxn modelId="{B1247C44-C6D1-BF49-957B-9F8748E54E74}" type="presOf" srcId="{121BCF8A-FEA0-46FF-B3D4-EC9CC393A6BF}" destId="{1351B30D-8E7D-8F44-87FA-983075A79468}" srcOrd="0" destOrd="0" presId="urn:microsoft.com/office/officeart/2016/7/layout/ChevronBlockProcess"/>
    <dgm:cxn modelId="{8301B268-1436-6C41-A81A-6848AB72EE1B}" type="presOf" srcId="{2806B9E1-82F6-4D62-97CE-6CC406FCF973}" destId="{3B8E883F-5E42-2F4F-A1E2-D116CBA92AE2}" srcOrd="0" destOrd="0" presId="urn:microsoft.com/office/officeart/2016/7/layout/ChevronBlockProcess"/>
    <dgm:cxn modelId="{83CEFB6A-8B19-4CAD-A2D1-18D9446654BB}" srcId="{5190CF68-C99A-47B0-8BD2-A62733FDC3A4}" destId="{EF3C040F-F4FC-49A9-85A2-00C41D23987A}" srcOrd="0" destOrd="0" parTransId="{23E42291-CBC3-4394-8859-B4F2C80213BA}" sibTransId="{A75D334B-E1DE-4E30-81C9-E94F99AF7B4F}"/>
    <dgm:cxn modelId="{2D030579-1721-4E04-8223-C31234917585}" srcId="{75E48C5C-D110-498D-81F0-08810ACF36C2}" destId="{A477AE83-EFB2-43F8-84F7-B49327322B3F}" srcOrd="0" destOrd="0" parTransId="{2D7F5BD0-809F-430B-BD36-4DF19A83EA5F}" sibTransId="{B39B8BBB-35B1-4646-BB44-5D54BE7A1444}"/>
    <dgm:cxn modelId="{7CF5E787-DC18-4EF0-AC33-7B925D6FDF86}" srcId="{80B743FD-DAC1-452E-963F-2A44621436EB}" destId="{121BCF8A-FEA0-46FF-B3D4-EC9CC393A6BF}" srcOrd="0" destOrd="0" parTransId="{4823108B-8FF0-40EF-B192-A9D98DE79E8E}" sibTransId="{E2FC2231-6878-49E2-A4CC-8354BA517553}"/>
    <dgm:cxn modelId="{1A1A68A3-9A13-4D6C-9407-D750B592BE08}" srcId="{B9F2B6A0-B3B3-48F7-82CE-14209EFE2073}" destId="{75E48C5C-D110-498D-81F0-08810ACF36C2}" srcOrd="4" destOrd="0" parTransId="{EF799CDC-34BA-4957-946F-E468A8127E69}" sibTransId="{F1F18BCF-E765-4CAC-9D9F-1C10B1D89AC2}"/>
    <dgm:cxn modelId="{447B44A6-3A6F-484B-BBFD-08C4BA8F1ADE}" type="presOf" srcId="{DEBEED55-D659-4075-976E-278CB2D976CF}" destId="{8C5BDF70-FA6F-4745-BDFA-25DFEF01B332}" srcOrd="0" destOrd="0" presId="urn:microsoft.com/office/officeart/2016/7/layout/ChevronBlockProcess"/>
    <dgm:cxn modelId="{F03C01AC-9EE7-471F-9B20-51308B281981}" srcId="{B9F2B6A0-B3B3-48F7-82CE-14209EFE2073}" destId="{5190CF68-C99A-47B0-8BD2-A62733FDC3A4}" srcOrd="2" destOrd="0" parTransId="{87627752-9114-4E67-8C96-733AC165FA54}" sibTransId="{502861A1-E4F2-4231-B73F-B598CDE934E8}"/>
    <dgm:cxn modelId="{4A2FF6AC-75D7-4696-B2F8-2D3D4F4D722C}" srcId="{B9F2B6A0-B3B3-48F7-82CE-14209EFE2073}" destId="{42765B5E-F977-4F1C-9F2F-0143FD5DC144}" srcOrd="1" destOrd="0" parTransId="{E3BCD147-41D8-42E5-8642-98835B0874C7}" sibTransId="{AD19C203-9EE7-4F80-8787-7F9EC2342BB7}"/>
    <dgm:cxn modelId="{6851C8AD-0E4A-004C-AEFD-84A08EB9EDC8}" type="presOf" srcId="{42765B5E-F977-4F1C-9F2F-0143FD5DC144}" destId="{4A212D91-B797-8541-98C9-D94CD4DDED61}" srcOrd="0" destOrd="0" presId="urn:microsoft.com/office/officeart/2016/7/layout/ChevronBlockProcess"/>
    <dgm:cxn modelId="{3058F9B6-EB14-3043-96E7-D6364509812B}" type="presOf" srcId="{C306291E-71A2-4B4C-BBB4-F598471C92A6}" destId="{941D9EE3-138A-2C49-95B5-A0BDEF2BE1FD}" srcOrd="0" destOrd="0" presId="urn:microsoft.com/office/officeart/2016/7/layout/ChevronBlockProcess"/>
    <dgm:cxn modelId="{5E22CAC8-4E26-8745-AFC0-B9486739FAC3}" type="presOf" srcId="{75E48C5C-D110-498D-81F0-08810ACF36C2}" destId="{4DB62EFE-D79C-E54D-A106-2E0B9E8D327F}" srcOrd="0" destOrd="0" presId="urn:microsoft.com/office/officeart/2016/7/layout/ChevronBlockProcess"/>
    <dgm:cxn modelId="{612843F3-CE40-5E4F-9EC0-47396B510592}" type="presOf" srcId="{80B743FD-DAC1-452E-963F-2A44621436EB}" destId="{4E2C8E90-058E-8745-9F2B-DE195FE7DC24}" srcOrd="0" destOrd="0" presId="urn:microsoft.com/office/officeart/2016/7/layout/ChevronBlockProcess"/>
    <dgm:cxn modelId="{55E436F6-36A7-7747-818C-BB49D149BA08}" type="presOf" srcId="{B9F2B6A0-B3B3-48F7-82CE-14209EFE2073}" destId="{23B23AAB-F93F-EE49-9936-861AB41A4227}" srcOrd="0" destOrd="0" presId="urn:microsoft.com/office/officeart/2016/7/layout/ChevronBlockProcess"/>
    <dgm:cxn modelId="{61E7F9FF-88D6-440C-AD36-D692798322A4}" srcId="{B9F2B6A0-B3B3-48F7-82CE-14209EFE2073}" destId="{C306291E-71A2-4B4C-BBB4-F598471C92A6}" srcOrd="0" destOrd="0" parTransId="{5CA835AD-3105-4645-BEF9-CA19C464D394}" sibTransId="{469B1202-E77C-49C4-8520-1042A0AB48EC}"/>
    <dgm:cxn modelId="{6AA89AA1-17AA-5748-94A2-0EADD18E7D9F}" type="presParOf" srcId="{23B23AAB-F93F-EE49-9936-861AB41A4227}" destId="{796C0EC0-334C-BD44-B039-ADD196596E21}" srcOrd="0" destOrd="0" presId="urn:microsoft.com/office/officeart/2016/7/layout/ChevronBlockProcess"/>
    <dgm:cxn modelId="{B7CE7BD4-EED8-7146-8965-1106DAE9C19B}" type="presParOf" srcId="{796C0EC0-334C-BD44-B039-ADD196596E21}" destId="{941D9EE3-138A-2C49-95B5-A0BDEF2BE1FD}" srcOrd="0" destOrd="0" presId="urn:microsoft.com/office/officeart/2016/7/layout/ChevronBlockProcess"/>
    <dgm:cxn modelId="{89C98652-FE73-5542-AF43-463B0E31067A}" type="presParOf" srcId="{796C0EC0-334C-BD44-B039-ADD196596E21}" destId="{8C5BDF70-FA6F-4745-BDFA-25DFEF01B332}" srcOrd="1" destOrd="0" presId="urn:microsoft.com/office/officeart/2016/7/layout/ChevronBlockProcess"/>
    <dgm:cxn modelId="{2FB89FA0-3D66-3B49-AE1F-6D152C5E56C7}" type="presParOf" srcId="{23B23AAB-F93F-EE49-9936-861AB41A4227}" destId="{AA8C779D-955B-8E44-BF67-322E92B31E9B}" srcOrd="1" destOrd="0" presId="urn:microsoft.com/office/officeart/2016/7/layout/ChevronBlockProcess"/>
    <dgm:cxn modelId="{EACB76D7-3427-524C-9CC3-50233BD368DD}" type="presParOf" srcId="{23B23AAB-F93F-EE49-9936-861AB41A4227}" destId="{EFE1679B-8F16-FC40-827E-C8B5EC2AB598}" srcOrd="2" destOrd="0" presId="urn:microsoft.com/office/officeart/2016/7/layout/ChevronBlockProcess"/>
    <dgm:cxn modelId="{D2BFC6A0-97CB-1A4D-AC66-04FE5F5551E5}" type="presParOf" srcId="{EFE1679B-8F16-FC40-827E-C8B5EC2AB598}" destId="{4A212D91-B797-8541-98C9-D94CD4DDED61}" srcOrd="0" destOrd="0" presId="urn:microsoft.com/office/officeart/2016/7/layout/ChevronBlockProcess"/>
    <dgm:cxn modelId="{95503AA1-1A49-0E48-8CBF-EC4C8E941A69}" type="presParOf" srcId="{EFE1679B-8F16-FC40-827E-C8B5EC2AB598}" destId="{3B8E883F-5E42-2F4F-A1E2-D116CBA92AE2}" srcOrd="1" destOrd="0" presId="urn:microsoft.com/office/officeart/2016/7/layout/ChevronBlockProcess"/>
    <dgm:cxn modelId="{FD403FBB-4C09-574C-A2E1-4C1B94A46214}" type="presParOf" srcId="{23B23AAB-F93F-EE49-9936-861AB41A4227}" destId="{FDFC14C8-F5B9-204D-9FCC-9DB45B5C42C4}" srcOrd="3" destOrd="0" presId="urn:microsoft.com/office/officeart/2016/7/layout/ChevronBlockProcess"/>
    <dgm:cxn modelId="{368D660C-2133-4B41-85B1-8453F3D66E22}" type="presParOf" srcId="{23B23AAB-F93F-EE49-9936-861AB41A4227}" destId="{003C9DAB-C709-0A48-BE92-75FDF48C9EA2}" srcOrd="4" destOrd="0" presId="urn:microsoft.com/office/officeart/2016/7/layout/ChevronBlockProcess"/>
    <dgm:cxn modelId="{4D6AC2DA-C9B5-A346-BFEB-B9BA828936C5}" type="presParOf" srcId="{003C9DAB-C709-0A48-BE92-75FDF48C9EA2}" destId="{7FBE1A6E-8C8F-0148-A6EC-927622A592C7}" srcOrd="0" destOrd="0" presId="urn:microsoft.com/office/officeart/2016/7/layout/ChevronBlockProcess"/>
    <dgm:cxn modelId="{74A20B3A-39B4-FD4C-A715-154D45D79B09}" type="presParOf" srcId="{003C9DAB-C709-0A48-BE92-75FDF48C9EA2}" destId="{97C05D14-0E22-0440-B9AD-FBE6B25C3072}" srcOrd="1" destOrd="0" presId="urn:microsoft.com/office/officeart/2016/7/layout/ChevronBlockProcess"/>
    <dgm:cxn modelId="{86E5FDA3-44CE-874F-84DD-188BECDAF4BE}" type="presParOf" srcId="{23B23AAB-F93F-EE49-9936-861AB41A4227}" destId="{DF7F4BE8-16C7-3847-A1AE-333DB705C6BA}" srcOrd="5" destOrd="0" presId="urn:microsoft.com/office/officeart/2016/7/layout/ChevronBlockProcess"/>
    <dgm:cxn modelId="{659088D2-95BC-3A41-97AA-CFE939617EAC}" type="presParOf" srcId="{23B23AAB-F93F-EE49-9936-861AB41A4227}" destId="{E480DC74-7F38-6B4B-B0FE-81397EA36F9D}" srcOrd="6" destOrd="0" presId="urn:microsoft.com/office/officeart/2016/7/layout/ChevronBlockProcess"/>
    <dgm:cxn modelId="{EE90BBE8-C7E9-244D-925E-4BABC9978C6D}" type="presParOf" srcId="{E480DC74-7F38-6B4B-B0FE-81397EA36F9D}" destId="{4E2C8E90-058E-8745-9F2B-DE195FE7DC24}" srcOrd="0" destOrd="0" presId="urn:microsoft.com/office/officeart/2016/7/layout/ChevronBlockProcess"/>
    <dgm:cxn modelId="{7512FCDC-D476-1D4C-B61F-CDF6B2C0BE24}" type="presParOf" srcId="{E480DC74-7F38-6B4B-B0FE-81397EA36F9D}" destId="{1351B30D-8E7D-8F44-87FA-983075A79468}" srcOrd="1" destOrd="0" presId="urn:microsoft.com/office/officeart/2016/7/layout/ChevronBlockProcess"/>
    <dgm:cxn modelId="{0ED79531-FCB8-B24B-B660-81F0A23D6D57}" type="presParOf" srcId="{23B23AAB-F93F-EE49-9936-861AB41A4227}" destId="{A503A5CF-D1B5-EA4A-8241-8753B1A21CDD}" srcOrd="7" destOrd="0" presId="urn:microsoft.com/office/officeart/2016/7/layout/ChevronBlockProcess"/>
    <dgm:cxn modelId="{F36390F9-5666-2443-BDDF-B36A98255137}" type="presParOf" srcId="{23B23AAB-F93F-EE49-9936-861AB41A4227}" destId="{1FEC3A4D-ECEE-0949-A02A-5148F04D21E9}" srcOrd="8" destOrd="0" presId="urn:microsoft.com/office/officeart/2016/7/layout/ChevronBlockProcess"/>
    <dgm:cxn modelId="{A4084584-B214-2341-93A4-F8A135700DC5}" type="presParOf" srcId="{1FEC3A4D-ECEE-0949-A02A-5148F04D21E9}" destId="{4DB62EFE-D79C-E54D-A106-2E0B9E8D327F}" srcOrd="0" destOrd="0" presId="urn:microsoft.com/office/officeart/2016/7/layout/ChevronBlockProcess"/>
    <dgm:cxn modelId="{A48975CC-9B2F-0E45-9702-A93C75EA1C25}" type="presParOf" srcId="{1FEC3A4D-ECEE-0949-A02A-5148F04D21E9}" destId="{FAD8B59C-FA04-B745-A415-4EAEEF5CFB65}"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258924-74C3-3843-9749-31B369DE08C3}" type="doc">
      <dgm:prSet loTypeId="urn:microsoft.com/office/officeart/2005/8/layout/arrow1" loCatId="" qsTypeId="urn:microsoft.com/office/officeart/2005/8/quickstyle/simple1" qsCatId="simple" csTypeId="urn:microsoft.com/office/officeart/2005/8/colors/colorful1" csCatId="colorful" phldr="1"/>
      <dgm:spPr/>
      <dgm:t>
        <a:bodyPr/>
        <a:lstStyle/>
        <a:p>
          <a:endParaRPr lang="en-US"/>
        </a:p>
      </dgm:t>
    </dgm:pt>
    <dgm:pt modelId="{F87E23FE-B2C8-EC4B-B1D3-CAA461C19779}">
      <dgm:prSet phldrT="[Text]"/>
      <dgm:spPr/>
      <dgm:t>
        <a:bodyPr/>
        <a:lstStyle/>
        <a:p>
          <a:r>
            <a:rPr lang="en-US" dirty="0"/>
            <a:t>Retroactive to Start of Pandemic</a:t>
          </a:r>
        </a:p>
      </dgm:t>
    </dgm:pt>
    <dgm:pt modelId="{FEC82153-BB20-9948-B0A8-045591A8114A}" type="parTrans" cxnId="{A3B00E93-A982-8B42-AF4A-F036A02A0438}">
      <dgm:prSet/>
      <dgm:spPr/>
      <dgm:t>
        <a:bodyPr/>
        <a:lstStyle/>
        <a:p>
          <a:endParaRPr lang="en-US"/>
        </a:p>
      </dgm:t>
    </dgm:pt>
    <dgm:pt modelId="{CBD9D575-018C-074F-8130-4144CBE289E0}" type="sibTrans" cxnId="{A3B00E93-A982-8B42-AF4A-F036A02A0438}">
      <dgm:prSet/>
      <dgm:spPr/>
      <dgm:t>
        <a:bodyPr/>
        <a:lstStyle/>
        <a:p>
          <a:endParaRPr lang="en-US"/>
        </a:p>
      </dgm:t>
    </dgm:pt>
    <dgm:pt modelId="{CBC08183-A244-344E-AE97-0432B066DBAF}">
      <dgm:prSet phldrT="[Text]"/>
      <dgm:spPr/>
      <dgm:t>
        <a:bodyPr/>
        <a:lstStyle/>
        <a:p>
          <a:r>
            <a:rPr lang="en-US" dirty="0"/>
            <a:t>Prospective: Today through December 31, 2024</a:t>
          </a:r>
        </a:p>
      </dgm:t>
    </dgm:pt>
    <dgm:pt modelId="{BFA97B58-3628-DD4D-B0DD-BF59474974C0}" type="parTrans" cxnId="{61DFD13A-888B-F646-A0F6-E04BDE7AEFF1}">
      <dgm:prSet/>
      <dgm:spPr/>
      <dgm:t>
        <a:bodyPr/>
        <a:lstStyle/>
        <a:p>
          <a:endParaRPr lang="en-US"/>
        </a:p>
      </dgm:t>
    </dgm:pt>
    <dgm:pt modelId="{D0CF8A7E-224F-1848-9FDC-C1E7EB7C8C05}" type="sibTrans" cxnId="{61DFD13A-888B-F646-A0F6-E04BDE7AEFF1}">
      <dgm:prSet/>
      <dgm:spPr/>
      <dgm:t>
        <a:bodyPr/>
        <a:lstStyle/>
        <a:p>
          <a:endParaRPr lang="en-US"/>
        </a:p>
      </dgm:t>
    </dgm:pt>
    <dgm:pt modelId="{8BE5CB81-FA3B-7944-A7B9-5CAA685B3AF2}" type="pres">
      <dgm:prSet presAssocID="{D4258924-74C3-3843-9749-31B369DE08C3}" presName="cycle" presStyleCnt="0">
        <dgm:presLayoutVars>
          <dgm:dir/>
          <dgm:resizeHandles val="exact"/>
        </dgm:presLayoutVars>
      </dgm:prSet>
      <dgm:spPr/>
    </dgm:pt>
    <dgm:pt modelId="{7AF00FBD-2E1B-2344-81AB-139EE2DA7D32}" type="pres">
      <dgm:prSet presAssocID="{F87E23FE-B2C8-EC4B-B1D3-CAA461C19779}" presName="arrow" presStyleLbl="node1" presStyleIdx="0" presStyleCnt="2">
        <dgm:presLayoutVars>
          <dgm:bulletEnabled val="1"/>
        </dgm:presLayoutVars>
      </dgm:prSet>
      <dgm:spPr/>
    </dgm:pt>
    <dgm:pt modelId="{C51E1E67-8043-F34C-B4A1-9453E510AB51}" type="pres">
      <dgm:prSet presAssocID="{CBC08183-A244-344E-AE97-0432B066DBAF}" presName="arrow" presStyleLbl="node1" presStyleIdx="1" presStyleCnt="2">
        <dgm:presLayoutVars>
          <dgm:bulletEnabled val="1"/>
        </dgm:presLayoutVars>
      </dgm:prSet>
      <dgm:spPr/>
    </dgm:pt>
  </dgm:ptLst>
  <dgm:cxnLst>
    <dgm:cxn modelId="{ED251621-7EDC-7840-9733-2D8D6BB41001}" type="presOf" srcId="{D4258924-74C3-3843-9749-31B369DE08C3}" destId="{8BE5CB81-FA3B-7944-A7B9-5CAA685B3AF2}" srcOrd="0" destOrd="0" presId="urn:microsoft.com/office/officeart/2005/8/layout/arrow1"/>
    <dgm:cxn modelId="{16090C39-8C38-054D-962F-093A09B6119B}" type="presOf" srcId="{CBC08183-A244-344E-AE97-0432B066DBAF}" destId="{C51E1E67-8043-F34C-B4A1-9453E510AB51}" srcOrd="0" destOrd="0" presId="urn:microsoft.com/office/officeart/2005/8/layout/arrow1"/>
    <dgm:cxn modelId="{61DFD13A-888B-F646-A0F6-E04BDE7AEFF1}" srcId="{D4258924-74C3-3843-9749-31B369DE08C3}" destId="{CBC08183-A244-344E-AE97-0432B066DBAF}" srcOrd="1" destOrd="0" parTransId="{BFA97B58-3628-DD4D-B0DD-BF59474974C0}" sibTransId="{D0CF8A7E-224F-1848-9FDC-C1E7EB7C8C05}"/>
    <dgm:cxn modelId="{A3B00E93-A982-8B42-AF4A-F036A02A0438}" srcId="{D4258924-74C3-3843-9749-31B369DE08C3}" destId="{F87E23FE-B2C8-EC4B-B1D3-CAA461C19779}" srcOrd="0" destOrd="0" parTransId="{FEC82153-BB20-9948-B0A8-045591A8114A}" sibTransId="{CBD9D575-018C-074F-8130-4144CBE289E0}"/>
    <dgm:cxn modelId="{DCFC799D-0C43-D34F-8758-79602E629F57}" type="presOf" srcId="{F87E23FE-B2C8-EC4B-B1D3-CAA461C19779}" destId="{7AF00FBD-2E1B-2344-81AB-139EE2DA7D32}" srcOrd="0" destOrd="0" presId="urn:microsoft.com/office/officeart/2005/8/layout/arrow1"/>
    <dgm:cxn modelId="{DA6F4414-1657-AF4B-990E-6E1C18C92EBF}" type="presParOf" srcId="{8BE5CB81-FA3B-7944-A7B9-5CAA685B3AF2}" destId="{7AF00FBD-2E1B-2344-81AB-139EE2DA7D32}" srcOrd="0" destOrd="0" presId="urn:microsoft.com/office/officeart/2005/8/layout/arrow1"/>
    <dgm:cxn modelId="{5E9EDC82-AE98-3D4B-A8C3-FC3A5E7CC4E4}" type="presParOf" srcId="{8BE5CB81-FA3B-7944-A7B9-5CAA685B3AF2}" destId="{C51E1E67-8043-F34C-B4A1-9453E510AB51}"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4B1BD5-8BD5-49DA-B973-B5DB572CBD51}"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4FE22395-BB14-4C55-B5F2-91AC0E97F8F7}">
      <dgm:prSet/>
      <dgm:spPr/>
      <dgm:t>
        <a:bodyPr/>
        <a:lstStyle/>
        <a:p>
          <a:r>
            <a:rPr lang="en-US"/>
            <a:t>Federal Law</a:t>
          </a:r>
        </a:p>
      </dgm:t>
    </dgm:pt>
    <dgm:pt modelId="{881D1026-24A2-4603-80BA-4CAEFDA0F798}" type="parTrans" cxnId="{00952349-64E8-463A-AC10-C03643EB65DA}">
      <dgm:prSet/>
      <dgm:spPr/>
      <dgm:t>
        <a:bodyPr/>
        <a:lstStyle/>
        <a:p>
          <a:endParaRPr lang="en-US"/>
        </a:p>
      </dgm:t>
    </dgm:pt>
    <dgm:pt modelId="{620FED87-F18B-483E-9146-0FFCCD4B3C9E}" type="sibTrans" cxnId="{00952349-64E8-463A-AC10-C03643EB65DA}">
      <dgm:prSet/>
      <dgm:spPr/>
      <dgm:t>
        <a:bodyPr/>
        <a:lstStyle/>
        <a:p>
          <a:endParaRPr lang="en-US"/>
        </a:p>
      </dgm:t>
    </dgm:pt>
    <dgm:pt modelId="{BFA3030D-96F2-40F2-BFDA-CBFD48A3E14C}">
      <dgm:prSet/>
      <dgm:spPr/>
      <dgm:t>
        <a:bodyPr/>
        <a:lstStyle/>
        <a:p>
          <a:r>
            <a:rPr lang="en-US"/>
            <a:t>Part 8, </a:t>
          </a:r>
          <a:r>
            <a:rPr lang="en-US">
              <a:hlinkClick xmlns:r="http://schemas.openxmlformats.org/officeDocument/2006/relationships" r:id="rId1"/>
            </a:rPr>
            <a:t>Subtitle M—Coronavirus State and Local Fiscal Recovery Funds of H.R. 1319 American Rescue Plan Act of 2021</a:t>
          </a:r>
          <a:endParaRPr lang="en-US"/>
        </a:p>
      </dgm:t>
    </dgm:pt>
    <dgm:pt modelId="{11BF5E00-7150-4FD9-A27C-A396A96F3602}" type="parTrans" cxnId="{50FF78DA-4085-4332-9976-EEF5117E2323}">
      <dgm:prSet/>
      <dgm:spPr/>
      <dgm:t>
        <a:bodyPr/>
        <a:lstStyle/>
        <a:p>
          <a:endParaRPr lang="en-US"/>
        </a:p>
      </dgm:t>
    </dgm:pt>
    <dgm:pt modelId="{48A402CD-8779-49B1-B437-9697EAA17CC4}" type="sibTrans" cxnId="{50FF78DA-4085-4332-9976-EEF5117E2323}">
      <dgm:prSet/>
      <dgm:spPr/>
      <dgm:t>
        <a:bodyPr/>
        <a:lstStyle/>
        <a:p>
          <a:endParaRPr lang="en-US"/>
        </a:p>
      </dgm:t>
    </dgm:pt>
    <dgm:pt modelId="{F3FFC972-3CE2-4A89-84EB-76CE7FB937BB}">
      <dgm:prSet/>
      <dgm:spPr/>
      <dgm:t>
        <a:bodyPr/>
        <a:lstStyle/>
        <a:p>
          <a:r>
            <a:rPr lang="en-US"/>
            <a:t>US Treasury Regulations &amp; Guidance</a:t>
          </a:r>
        </a:p>
      </dgm:t>
    </dgm:pt>
    <dgm:pt modelId="{E2B9EAE0-92F0-4C50-921E-3354A20F22A8}" type="parTrans" cxnId="{FA2CCB5D-5C2D-4D52-9EE5-285ACA84B261}">
      <dgm:prSet/>
      <dgm:spPr/>
      <dgm:t>
        <a:bodyPr/>
        <a:lstStyle/>
        <a:p>
          <a:endParaRPr lang="en-US"/>
        </a:p>
      </dgm:t>
    </dgm:pt>
    <dgm:pt modelId="{EFA161C6-EE66-48BE-9970-734536708443}" type="sibTrans" cxnId="{FA2CCB5D-5C2D-4D52-9EE5-285ACA84B261}">
      <dgm:prSet/>
      <dgm:spPr/>
      <dgm:t>
        <a:bodyPr/>
        <a:lstStyle/>
        <a:p>
          <a:endParaRPr lang="en-US"/>
        </a:p>
      </dgm:t>
    </dgm:pt>
    <dgm:pt modelId="{A0CA171E-C262-4ECE-89BB-2C5166BAB86A}">
      <dgm:prSet/>
      <dgm:spPr/>
      <dgm:t>
        <a:bodyPr/>
        <a:lstStyle/>
        <a:p>
          <a:r>
            <a:rPr lang="en-US" dirty="0">
              <a:hlinkClick xmlns:r="http://schemas.openxmlformats.org/officeDocument/2006/relationships" r:id="rId2"/>
            </a:rPr>
            <a:t>31 CFR Part 35</a:t>
          </a:r>
          <a:r>
            <a:rPr lang="en-US" dirty="0"/>
            <a:t> (Interim Final Rule; Will be Final Soon)</a:t>
          </a:r>
        </a:p>
      </dgm:t>
    </dgm:pt>
    <dgm:pt modelId="{E2C5B82C-6B7F-4978-B170-F3D5D132565E}" type="parTrans" cxnId="{8D960362-CDFC-4F49-B9B2-78C9D982EA43}">
      <dgm:prSet/>
      <dgm:spPr/>
      <dgm:t>
        <a:bodyPr/>
        <a:lstStyle/>
        <a:p>
          <a:endParaRPr lang="en-US"/>
        </a:p>
      </dgm:t>
    </dgm:pt>
    <dgm:pt modelId="{8F3B2F78-54EA-4212-A589-DE12C1A85F24}" type="sibTrans" cxnId="{8D960362-CDFC-4F49-B9B2-78C9D982EA43}">
      <dgm:prSet/>
      <dgm:spPr/>
      <dgm:t>
        <a:bodyPr/>
        <a:lstStyle/>
        <a:p>
          <a:endParaRPr lang="en-US"/>
        </a:p>
      </dgm:t>
    </dgm:pt>
    <dgm:pt modelId="{6D103AB8-251D-486D-A04B-628DA3036205}">
      <dgm:prSet/>
      <dgm:spPr/>
      <dgm:t>
        <a:bodyPr/>
        <a:lstStyle/>
        <a:p>
          <a:r>
            <a:rPr lang="en-US" dirty="0">
              <a:hlinkClick xmlns:r="http://schemas.openxmlformats.org/officeDocument/2006/relationships" r:id="rId3"/>
            </a:rPr>
            <a:t>US Treasury FAQs </a:t>
          </a:r>
          <a:r>
            <a:rPr lang="en-US" dirty="0"/>
            <a:t>(updated periodically)</a:t>
          </a:r>
        </a:p>
      </dgm:t>
    </dgm:pt>
    <dgm:pt modelId="{C69DF826-A7D4-4B77-83FE-10A779CC6694}" type="parTrans" cxnId="{DD8C03EC-D3C4-48F0-8D90-BD48538F4C21}">
      <dgm:prSet/>
      <dgm:spPr/>
      <dgm:t>
        <a:bodyPr/>
        <a:lstStyle/>
        <a:p>
          <a:endParaRPr lang="en-US"/>
        </a:p>
      </dgm:t>
    </dgm:pt>
    <dgm:pt modelId="{297F7FE3-7850-4F51-951E-6AF46DF1C47F}" type="sibTrans" cxnId="{DD8C03EC-D3C4-48F0-8D90-BD48538F4C21}">
      <dgm:prSet/>
      <dgm:spPr/>
      <dgm:t>
        <a:bodyPr/>
        <a:lstStyle/>
        <a:p>
          <a:endParaRPr lang="en-US"/>
        </a:p>
      </dgm:t>
    </dgm:pt>
    <dgm:pt modelId="{3F8986D1-5706-4774-ABBB-42772133CC65}">
      <dgm:prSet/>
      <dgm:spPr/>
      <dgm:t>
        <a:bodyPr/>
        <a:lstStyle/>
        <a:p>
          <a:r>
            <a:rPr lang="en-US" dirty="0">
              <a:hlinkClick xmlns:r="http://schemas.openxmlformats.org/officeDocument/2006/relationships" r:id="rId4"/>
            </a:rPr>
            <a:t>Compliance and Reporting Guidance: State and Local Fiscal Recovery Funds</a:t>
          </a:r>
          <a:endParaRPr lang="en-US" dirty="0"/>
        </a:p>
      </dgm:t>
    </dgm:pt>
    <dgm:pt modelId="{F36BFE3F-3424-4DD2-BE88-2C2900C0851A}" type="parTrans" cxnId="{B51076A4-8DB0-41D4-AEF4-363B4AFE9D81}">
      <dgm:prSet/>
      <dgm:spPr/>
      <dgm:t>
        <a:bodyPr/>
        <a:lstStyle/>
        <a:p>
          <a:endParaRPr lang="en-US"/>
        </a:p>
      </dgm:t>
    </dgm:pt>
    <dgm:pt modelId="{31B6AD94-EAE5-4CA6-83B5-C145CE7E870F}" type="sibTrans" cxnId="{B51076A4-8DB0-41D4-AEF4-363B4AFE9D81}">
      <dgm:prSet/>
      <dgm:spPr/>
      <dgm:t>
        <a:bodyPr/>
        <a:lstStyle/>
        <a:p>
          <a:endParaRPr lang="en-US"/>
        </a:p>
      </dgm:t>
    </dgm:pt>
    <dgm:pt modelId="{2C04C632-7DBC-884A-8A45-2D2B8F836CEC}">
      <dgm:prSet/>
      <dgm:spPr/>
      <dgm:t>
        <a:bodyPr/>
        <a:lstStyle/>
        <a:p>
          <a:r>
            <a:rPr lang="en-US" dirty="0">
              <a:hlinkClick xmlns:r="http://schemas.openxmlformats.org/officeDocument/2006/relationships" r:id="rId5"/>
            </a:rPr>
            <a:t>US Treasury Compliance Webpage</a:t>
          </a:r>
          <a:endParaRPr lang="en-US" dirty="0"/>
        </a:p>
      </dgm:t>
    </dgm:pt>
    <dgm:pt modelId="{1F6FA718-7BD4-0848-80D8-0B1817126AE5}" type="parTrans" cxnId="{BF44C476-14C1-BD47-8183-2894A02462E7}">
      <dgm:prSet/>
      <dgm:spPr/>
      <dgm:t>
        <a:bodyPr/>
        <a:lstStyle/>
        <a:p>
          <a:endParaRPr lang="en-US"/>
        </a:p>
      </dgm:t>
    </dgm:pt>
    <dgm:pt modelId="{BDF5F2FF-B7D1-474D-A9E6-3819CC00A768}" type="sibTrans" cxnId="{BF44C476-14C1-BD47-8183-2894A02462E7}">
      <dgm:prSet/>
      <dgm:spPr/>
      <dgm:t>
        <a:bodyPr/>
        <a:lstStyle/>
        <a:p>
          <a:endParaRPr lang="en-US"/>
        </a:p>
      </dgm:t>
    </dgm:pt>
    <dgm:pt modelId="{2FC05015-4233-234D-980B-73A2F5C1D3FC}">
      <dgm:prSet/>
      <dgm:spPr/>
      <dgm:t>
        <a:bodyPr/>
        <a:lstStyle/>
        <a:p>
          <a:r>
            <a:rPr lang="en-US" dirty="0">
              <a:hlinkClick xmlns:r="http://schemas.openxmlformats.org/officeDocument/2006/relationships" r:id="rId6"/>
            </a:rPr>
            <a:t>Treasury User Guide for Reporting</a:t>
          </a:r>
          <a:endParaRPr lang="en-US" dirty="0"/>
        </a:p>
      </dgm:t>
    </dgm:pt>
    <dgm:pt modelId="{24DFF62C-AF24-AD43-86E7-44C2F3B496BF}" type="parTrans" cxnId="{8D35C027-258B-DD45-B025-5110A5E45519}">
      <dgm:prSet/>
      <dgm:spPr/>
      <dgm:t>
        <a:bodyPr/>
        <a:lstStyle/>
        <a:p>
          <a:endParaRPr lang="en-US"/>
        </a:p>
      </dgm:t>
    </dgm:pt>
    <dgm:pt modelId="{E8761A45-FF06-734A-AE41-317E969E74F5}" type="sibTrans" cxnId="{8D35C027-258B-DD45-B025-5110A5E45519}">
      <dgm:prSet/>
      <dgm:spPr/>
      <dgm:t>
        <a:bodyPr/>
        <a:lstStyle/>
        <a:p>
          <a:endParaRPr lang="en-US"/>
        </a:p>
      </dgm:t>
    </dgm:pt>
    <dgm:pt modelId="{255F9605-A534-294B-B56A-D61A7ECA5360}" type="pres">
      <dgm:prSet presAssocID="{DD4B1BD5-8BD5-49DA-B973-B5DB572CBD51}" presName="linear" presStyleCnt="0">
        <dgm:presLayoutVars>
          <dgm:dir/>
          <dgm:animLvl val="lvl"/>
          <dgm:resizeHandles val="exact"/>
        </dgm:presLayoutVars>
      </dgm:prSet>
      <dgm:spPr/>
    </dgm:pt>
    <dgm:pt modelId="{B3CFA3BE-F38B-BD4F-891B-C8829677979A}" type="pres">
      <dgm:prSet presAssocID="{4FE22395-BB14-4C55-B5F2-91AC0E97F8F7}" presName="parentLin" presStyleCnt="0"/>
      <dgm:spPr/>
    </dgm:pt>
    <dgm:pt modelId="{9A77A6C0-1BD2-7E49-B4E9-001B59154812}" type="pres">
      <dgm:prSet presAssocID="{4FE22395-BB14-4C55-B5F2-91AC0E97F8F7}" presName="parentLeftMargin" presStyleLbl="node1" presStyleIdx="0" presStyleCnt="2"/>
      <dgm:spPr/>
    </dgm:pt>
    <dgm:pt modelId="{A7622D02-66D5-B24B-BBAB-9CAE40C4CDD0}" type="pres">
      <dgm:prSet presAssocID="{4FE22395-BB14-4C55-B5F2-91AC0E97F8F7}" presName="parentText" presStyleLbl="node1" presStyleIdx="0" presStyleCnt="2">
        <dgm:presLayoutVars>
          <dgm:chMax val="0"/>
          <dgm:bulletEnabled val="1"/>
        </dgm:presLayoutVars>
      </dgm:prSet>
      <dgm:spPr/>
    </dgm:pt>
    <dgm:pt modelId="{26126347-FCCD-DC4E-AE40-C2FC09CE5C22}" type="pres">
      <dgm:prSet presAssocID="{4FE22395-BB14-4C55-B5F2-91AC0E97F8F7}" presName="negativeSpace" presStyleCnt="0"/>
      <dgm:spPr/>
    </dgm:pt>
    <dgm:pt modelId="{BD4E3491-678E-CA45-9DB9-2DF2F7FE6558}" type="pres">
      <dgm:prSet presAssocID="{4FE22395-BB14-4C55-B5F2-91AC0E97F8F7}" presName="childText" presStyleLbl="conFgAcc1" presStyleIdx="0" presStyleCnt="2">
        <dgm:presLayoutVars>
          <dgm:bulletEnabled val="1"/>
        </dgm:presLayoutVars>
      </dgm:prSet>
      <dgm:spPr/>
    </dgm:pt>
    <dgm:pt modelId="{B3604EEB-F6EB-CE49-BFD8-7247CFB7F69D}" type="pres">
      <dgm:prSet presAssocID="{620FED87-F18B-483E-9146-0FFCCD4B3C9E}" presName="spaceBetweenRectangles" presStyleCnt="0"/>
      <dgm:spPr/>
    </dgm:pt>
    <dgm:pt modelId="{C9B07202-3273-5143-8335-1BE91FF73D3A}" type="pres">
      <dgm:prSet presAssocID="{F3FFC972-3CE2-4A89-84EB-76CE7FB937BB}" presName="parentLin" presStyleCnt="0"/>
      <dgm:spPr/>
    </dgm:pt>
    <dgm:pt modelId="{DFFB0AF4-5448-3844-B20B-C3DF1F41F4CA}" type="pres">
      <dgm:prSet presAssocID="{F3FFC972-3CE2-4A89-84EB-76CE7FB937BB}" presName="parentLeftMargin" presStyleLbl="node1" presStyleIdx="0" presStyleCnt="2"/>
      <dgm:spPr/>
    </dgm:pt>
    <dgm:pt modelId="{5E606EA4-72B7-6E40-B7D3-E9D6109F2E0D}" type="pres">
      <dgm:prSet presAssocID="{F3FFC972-3CE2-4A89-84EB-76CE7FB937BB}" presName="parentText" presStyleLbl="node1" presStyleIdx="1" presStyleCnt="2">
        <dgm:presLayoutVars>
          <dgm:chMax val="0"/>
          <dgm:bulletEnabled val="1"/>
        </dgm:presLayoutVars>
      </dgm:prSet>
      <dgm:spPr/>
    </dgm:pt>
    <dgm:pt modelId="{10C5F4DF-5F9A-524B-98A4-285C9564A066}" type="pres">
      <dgm:prSet presAssocID="{F3FFC972-3CE2-4A89-84EB-76CE7FB937BB}" presName="negativeSpace" presStyleCnt="0"/>
      <dgm:spPr/>
    </dgm:pt>
    <dgm:pt modelId="{06F54DE8-8F72-E341-92E6-3BB7F8B45F0D}" type="pres">
      <dgm:prSet presAssocID="{F3FFC972-3CE2-4A89-84EB-76CE7FB937BB}" presName="childText" presStyleLbl="conFgAcc1" presStyleIdx="1" presStyleCnt="2" custScaleY="137600">
        <dgm:presLayoutVars>
          <dgm:bulletEnabled val="1"/>
        </dgm:presLayoutVars>
      </dgm:prSet>
      <dgm:spPr/>
    </dgm:pt>
  </dgm:ptLst>
  <dgm:cxnLst>
    <dgm:cxn modelId="{A1132403-E20F-B94A-845B-4CAE6057E8DB}" type="presOf" srcId="{4FE22395-BB14-4C55-B5F2-91AC0E97F8F7}" destId="{A7622D02-66D5-B24B-BBAB-9CAE40C4CDD0}" srcOrd="1" destOrd="0" presId="urn:microsoft.com/office/officeart/2005/8/layout/list1"/>
    <dgm:cxn modelId="{C8CB8C03-905B-B343-A521-232661480A6C}" type="presOf" srcId="{BFA3030D-96F2-40F2-BFDA-CBFD48A3E14C}" destId="{BD4E3491-678E-CA45-9DB9-2DF2F7FE6558}" srcOrd="0" destOrd="0" presId="urn:microsoft.com/office/officeart/2005/8/layout/list1"/>
    <dgm:cxn modelId="{1155A803-46F2-6144-8F31-97597ADEED55}" type="presOf" srcId="{4FE22395-BB14-4C55-B5F2-91AC0E97F8F7}" destId="{9A77A6C0-1BD2-7E49-B4E9-001B59154812}" srcOrd="0" destOrd="0" presId="urn:microsoft.com/office/officeart/2005/8/layout/list1"/>
    <dgm:cxn modelId="{C54E3607-1E1E-2843-A2C7-02170C8CB663}" type="presOf" srcId="{DD4B1BD5-8BD5-49DA-B973-B5DB572CBD51}" destId="{255F9605-A534-294B-B56A-D61A7ECA5360}" srcOrd="0" destOrd="0" presId="urn:microsoft.com/office/officeart/2005/8/layout/list1"/>
    <dgm:cxn modelId="{A24B2B0E-B1BC-B94C-BD78-BF77988D16D1}" type="presOf" srcId="{2C04C632-7DBC-884A-8A45-2D2B8F836CEC}" destId="{06F54DE8-8F72-E341-92E6-3BB7F8B45F0D}" srcOrd="0" destOrd="4" presId="urn:microsoft.com/office/officeart/2005/8/layout/list1"/>
    <dgm:cxn modelId="{8D35C027-258B-DD45-B025-5110A5E45519}" srcId="{F3FFC972-3CE2-4A89-84EB-76CE7FB937BB}" destId="{2FC05015-4233-234D-980B-73A2F5C1D3FC}" srcOrd="3" destOrd="0" parTransId="{24DFF62C-AF24-AD43-86E7-44C2F3B496BF}" sibTransId="{E8761A45-FF06-734A-AE41-317E969E74F5}"/>
    <dgm:cxn modelId="{00952349-64E8-463A-AC10-C03643EB65DA}" srcId="{DD4B1BD5-8BD5-49DA-B973-B5DB572CBD51}" destId="{4FE22395-BB14-4C55-B5F2-91AC0E97F8F7}" srcOrd="0" destOrd="0" parTransId="{881D1026-24A2-4603-80BA-4CAEFDA0F798}" sibTransId="{620FED87-F18B-483E-9146-0FFCCD4B3C9E}"/>
    <dgm:cxn modelId="{FA2CCB5D-5C2D-4D52-9EE5-285ACA84B261}" srcId="{DD4B1BD5-8BD5-49DA-B973-B5DB572CBD51}" destId="{F3FFC972-3CE2-4A89-84EB-76CE7FB937BB}" srcOrd="1" destOrd="0" parTransId="{E2B9EAE0-92F0-4C50-921E-3354A20F22A8}" sibTransId="{EFA161C6-EE66-48BE-9970-734536708443}"/>
    <dgm:cxn modelId="{8D960362-CDFC-4F49-B9B2-78C9D982EA43}" srcId="{F3FFC972-3CE2-4A89-84EB-76CE7FB937BB}" destId="{A0CA171E-C262-4ECE-89BB-2C5166BAB86A}" srcOrd="0" destOrd="0" parTransId="{E2C5B82C-6B7F-4978-B170-F3D5D132565E}" sibTransId="{8F3B2F78-54EA-4212-A589-DE12C1A85F24}"/>
    <dgm:cxn modelId="{768D3968-BFBB-BA44-8A9B-8A3F9F014900}" type="presOf" srcId="{3F8986D1-5706-4774-ABBB-42772133CC65}" destId="{06F54DE8-8F72-E341-92E6-3BB7F8B45F0D}" srcOrd="0" destOrd="2" presId="urn:microsoft.com/office/officeart/2005/8/layout/list1"/>
    <dgm:cxn modelId="{BF44C476-14C1-BD47-8183-2894A02462E7}" srcId="{F3FFC972-3CE2-4A89-84EB-76CE7FB937BB}" destId="{2C04C632-7DBC-884A-8A45-2D2B8F836CEC}" srcOrd="4" destOrd="0" parTransId="{1F6FA718-7BD4-0848-80D8-0B1817126AE5}" sibTransId="{BDF5F2FF-B7D1-474D-A9E6-3819CC00A768}"/>
    <dgm:cxn modelId="{B51076A4-8DB0-41D4-AEF4-363B4AFE9D81}" srcId="{F3FFC972-3CE2-4A89-84EB-76CE7FB937BB}" destId="{3F8986D1-5706-4774-ABBB-42772133CC65}" srcOrd="2" destOrd="0" parTransId="{F36BFE3F-3424-4DD2-BE88-2C2900C0851A}" sibTransId="{31B6AD94-EAE5-4CA6-83B5-C145CE7E870F}"/>
    <dgm:cxn modelId="{10DD0CC7-1679-BF4A-A79E-3A1DE7DF6065}" type="presOf" srcId="{F3FFC972-3CE2-4A89-84EB-76CE7FB937BB}" destId="{DFFB0AF4-5448-3844-B20B-C3DF1F41F4CA}" srcOrd="0" destOrd="0" presId="urn:microsoft.com/office/officeart/2005/8/layout/list1"/>
    <dgm:cxn modelId="{D1AD6CCC-9A3B-BB41-9F6D-FE5337AC96E0}" type="presOf" srcId="{2FC05015-4233-234D-980B-73A2F5C1D3FC}" destId="{06F54DE8-8F72-E341-92E6-3BB7F8B45F0D}" srcOrd="0" destOrd="3" presId="urn:microsoft.com/office/officeart/2005/8/layout/list1"/>
    <dgm:cxn modelId="{06AA9CCC-D6F9-A344-A742-D732CF17C39A}" type="presOf" srcId="{A0CA171E-C262-4ECE-89BB-2C5166BAB86A}" destId="{06F54DE8-8F72-E341-92E6-3BB7F8B45F0D}" srcOrd="0" destOrd="0" presId="urn:microsoft.com/office/officeart/2005/8/layout/list1"/>
    <dgm:cxn modelId="{50FF78DA-4085-4332-9976-EEF5117E2323}" srcId="{4FE22395-BB14-4C55-B5F2-91AC0E97F8F7}" destId="{BFA3030D-96F2-40F2-BFDA-CBFD48A3E14C}" srcOrd="0" destOrd="0" parTransId="{11BF5E00-7150-4FD9-A27C-A396A96F3602}" sibTransId="{48A402CD-8779-49B1-B437-9697EAA17CC4}"/>
    <dgm:cxn modelId="{A49574E4-2B63-C143-BA13-E66096BA775F}" type="presOf" srcId="{6D103AB8-251D-486D-A04B-628DA3036205}" destId="{06F54DE8-8F72-E341-92E6-3BB7F8B45F0D}" srcOrd="0" destOrd="1" presId="urn:microsoft.com/office/officeart/2005/8/layout/list1"/>
    <dgm:cxn modelId="{DD8C03EC-D3C4-48F0-8D90-BD48538F4C21}" srcId="{F3FFC972-3CE2-4A89-84EB-76CE7FB937BB}" destId="{6D103AB8-251D-486D-A04B-628DA3036205}" srcOrd="1" destOrd="0" parTransId="{C69DF826-A7D4-4B77-83FE-10A779CC6694}" sibTransId="{297F7FE3-7850-4F51-951E-6AF46DF1C47F}"/>
    <dgm:cxn modelId="{EF6A59F9-6634-834C-8736-FDDDBB9FB473}" type="presOf" srcId="{F3FFC972-3CE2-4A89-84EB-76CE7FB937BB}" destId="{5E606EA4-72B7-6E40-B7D3-E9D6109F2E0D}" srcOrd="1" destOrd="0" presId="urn:microsoft.com/office/officeart/2005/8/layout/list1"/>
    <dgm:cxn modelId="{9662D415-265E-3C4D-A031-3ADD462DBE80}" type="presParOf" srcId="{255F9605-A534-294B-B56A-D61A7ECA5360}" destId="{B3CFA3BE-F38B-BD4F-891B-C8829677979A}" srcOrd="0" destOrd="0" presId="urn:microsoft.com/office/officeart/2005/8/layout/list1"/>
    <dgm:cxn modelId="{0184B780-BD7B-6545-9B9A-D7B0144F43B8}" type="presParOf" srcId="{B3CFA3BE-F38B-BD4F-891B-C8829677979A}" destId="{9A77A6C0-1BD2-7E49-B4E9-001B59154812}" srcOrd="0" destOrd="0" presId="urn:microsoft.com/office/officeart/2005/8/layout/list1"/>
    <dgm:cxn modelId="{C785E7E8-A128-3448-9141-C4B7244C0002}" type="presParOf" srcId="{B3CFA3BE-F38B-BD4F-891B-C8829677979A}" destId="{A7622D02-66D5-B24B-BBAB-9CAE40C4CDD0}" srcOrd="1" destOrd="0" presId="urn:microsoft.com/office/officeart/2005/8/layout/list1"/>
    <dgm:cxn modelId="{8F72A854-E82A-4E47-ADA3-B38BB46E2B89}" type="presParOf" srcId="{255F9605-A534-294B-B56A-D61A7ECA5360}" destId="{26126347-FCCD-DC4E-AE40-C2FC09CE5C22}" srcOrd="1" destOrd="0" presId="urn:microsoft.com/office/officeart/2005/8/layout/list1"/>
    <dgm:cxn modelId="{4B339CD5-E0D4-C74C-BA04-198B076F7D1D}" type="presParOf" srcId="{255F9605-A534-294B-B56A-D61A7ECA5360}" destId="{BD4E3491-678E-CA45-9DB9-2DF2F7FE6558}" srcOrd="2" destOrd="0" presId="urn:microsoft.com/office/officeart/2005/8/layout/list1"/>
    <dgm:cxn modelId="{BD448871-6AEF-3D45-8036-EE4ADC5FB39F}" type="presParOf" srcId="{255F9605-A534-294B-B56A-D61A7ECA5360}" destId="{B3604EEB-F6EB-CE49-BFD8-7247CFB7F69D}" srcOrd="3" destOrd="0" presId="urn:microsoft.com/office/officeart/2005/8/layout/list1"/>
    <dgm:cxn modelId="{B1085920-D29C-7F4C-AFF6-479210C0AD53}" type="presParOf" srcId="{255F9605-A534-294B-B56A-D61A7ECA5360}" destId="{C9B07202-3273-5143-8335-1BE91FF73D3A}" srcOrd="4" destOrd="0" presId="urn:microsoft.com/office/officeart/2005/8/layout/list1"/>
    <dgm:cxn modelId="{7C2C6662-2F32-F54F-BC8F-1F15CD6DB24D}" type="presParOf" srcId="{C9B07202-3273-5143-8335-1BE91FF73D3A}" destId="{DFFB0AF4-5448-3844-B20B-C3DF1F41F4CA}" srcOrd="0" destOrd="0" presId="urn:microsoft.com/office/officeart/2005/8/layout/list1"/>
    <dgm:cxn modelId="{149459C6-A448-6948-9520-135555658C68}" type="presParOf" srcId="{C9B07202-3273-5143-8335-1BE91FF73D3A}" destId="{5E606EA4-72B7-6E40-B7D3-E9D6109F2E0D}" srcOrd="1" destOrd="0" presId="urn:microsoft.com/office/officeart/2005/8/layout/list1"/>
    <dgm:cxn modelId="{4BD8AF7D-02F6-2B43-9117-128A4DBE0DD3}" type="presParOf" srcId="{255F9605-A534-294B-B56A-D61A7ECA5360}" destId="{10C5F4DF-5F9A-524B-98A4-285C9564A066}" srcOrd="5" destOrd="0" presId="urn:microsoft.com/office/officeart/2005/8/layout/list1"/>
    <dgm:cxn modelId="{14A03CF8-604F-5041-8670-E6B192FCD55B}" type="presParOf" srcId="{255F9605-A534-294B-B56A-D61A7ECA5360}" destId="{06F54DE8-8F72-E341-92E6-3BB7F8B45F0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F2B6A0-B3B3-48F7-82CE-14209EFE2073}" type="doc">
      <dgm:prSet loTypeId="urn:microsoft.com/office/officeart/2016/7/layout/ChevronBlockProcess" loCatId="process" qsTypeId="urn:microsoft.com/office/officeart/2005/8/quickstyle/simple1" qsCatId="simple" csTypeId="urn:microsoft.com/office/officeart/2005/8/colors/colorful1" csCatId="colorful" phldr="1"/>
      <dgm:spPr/>
      <dgm:t>
        <a:bodyPr/>
        <a:lstStyle/>
        <a:p>
          <a:endParaRPr lang="en-US"/>
        </a:p>
      </dgm:t>
    </dgm:pt>
    <dgm:pt modelId="{C306291E-71A2-4B4C-BBB4-F598471C92A6}">
      <dgm:prSet/>
      <dgm:spPr/>
      <dgm:t>
        <a:bodyPr/>
        <a:lstStyle/>
        <a:p>
          <a:r>
            <a:rPr lang="en-US" dirty="0"/>
            <a:t>Address COVID Public Health</a:t>
          </a:r>
        </a:p>
      </dgm:t>
    </dgm:pt>
    <dgm:pt modelId="{5CA835AD-3105-4645-BEF9-CA19C464D394}" type="parTrans" cxnId="{61E7F9FF-88D6-440C-AD36-D692798322A4}">
      <dgm:prSet/>
      <dgm:spPr/>
      <dgm:t>
        <a:bodyPr/>
        <a:lstStyle/>
        <a:p>
          <a:endParaRPr lang="en-US"/>
        </a:p>
      </dgm:t>
    </dgm:pt>
    <dgm:pt modelId="{469B1202-E77C-49C4-8520-1042A0AB48EC}" type="sibTrans" cxnId="{61E7F9FF-88D6-440C-AD36-D692798322A4}">
      <dgm:prSet/>
      <dgm:spPr/>
      <dgm:t>
        <a:bodyPr/>
        <a:lstStyle/>
        <a:p>
          <a:endParaRPr lang="en-US"/>
        </a:p>
      </dgm:t>
    </dgm:pt>
    <dgm:pt modelId="{DEBEED55-D659-4075-976E-278CB2D976CF}">
      <dgm:prSet/>
      <dgm:spPr>
        <a:solidFill>
          <a:schemeClr val="accent2">
            <a:lumMod val="20000"/>
            <a:lumOff val="80000"/>
            <a:alpha val="90000"/>
          </a:schemeClr>
        </a:solidFill>
      </dgm:spPr>
      <dgm:t>
        <a:bodyPr/>
        <a:lstStyle/>
        <a:p>
          <a:r>
            <a:rPr lang="en-US" dirty="0"/>
            <a:t>Support public health expenditures, by funding COVID-19 mitigation efforts, medical expenses, behavioral healthcare, and certain public health and safety staff;</a:t>
          </a:r>
        </a:p>
      </dgm:t>
    </dgm:pt>
    <dgm:pt modelId="{8A46C02A-C502-463D-9AB7-2783AA60F35B}" type="parTrans" cxnId="{8494FC29-505A-4298-9B15-103674366B4B}">
      <dgm:prSet/>
      <dgm:spPr/>
      <dgm:t>
        <a:bodyPr/>
        <a:lstStyle/>
        <a:p>
          <a:endParaRPr lang="en-US"/>
        </a:p>
      </dgm:t>
    </dgm:pt>
    <dgm:pt modelId="{9BBC1EAC-F4F8-4863-A103-1ABCADC15FA1}" type="sibTrans" cxnId="{8494FC29-505A-4298-9B15-103674366B4B}">
      <dgm:prSet/>
      <dgm:spPr/>
      <dgm:t>
        <a:bodyPr/>
        <a:lstStyle/>
        <a:p>
          <a:endParaRPr lang="en-US"/>
        </a:p>
      </dgm:t>
    </dgm:pt>
    <dgm:pt modelId="{42765B5E-F977-4F1C-9F2F-0143FD5DC144}">
      <dgm:prSet/>
      <dgm:spPr>
        <a:solidFill>
          <a:schemeClr val="accent2"/>
        </a:solidFill>
      </dgm:spPr>
      <dgm:t>
        <a:bodyPr/>
        <a:lstStyle/>
        <a:p>
          <a:r>
            <a:rPr lang="en-US" dirty="0"/>
            <a:t>Address COVID Economic Impact</a:t>
          </a:r>
        </a:p>
      </dgm:t>
    </dgm:pt>
    <dgm:pt modelId="{E3BCD147-41D8-42E5-8642-98835B0874C7}" type="parTrans" cxnId="{4A2FF6AC-75D7-4696-B2F8-2D3D4F4D722C}">
      <dgm:prSet/>
      <dgm:spPr/>
      <dgm:t>
        <a:bodyPr/>
        <a:lstStyle/>
        <a:p>
          <a:endParaRPr lang="en-US"/>
        </a:p>
      </dgm:t>
    </dgm:pt>
    <dgm:pt modelId="{AD19C203-9EE7-4F80-8787-7F9EC2342BB7}" type="sibTrans" cxnId="{4A2FF6AC-75D7-4696-B2F8-2D3D4F4D722C}">
      <dgm:prSet/>
      <dgm:spPr/>
      <dgm:t>
        <a:bodyPr/>
        <a:lstStyle/>
        <a:p>
          <a:endParaRPr lang="en-US"/>
        </a:p>
      </dgm:t>
    </dgm:pt>
    <dgm:pt modelId="{2806B9E1-82F6-4D62-97CE-6CC406FCF973}">
      <dgm:prSet/>
      <dgm:spPr>
        <a:solidFill>
          <a:schemeClr val="accent2">
            <a:lumMod val="20000"/>
            <a:lumOff val="80000"/>
            <a:alpha val="90000"/>
          </a:schemeClr>
        </a:solidFill>
      </dgm:spPr>
      <dgm:t>
        <a:bodyPr/>
        <a:lstStyle/>
        <a:p>
          <a:r>
            <a:rPr lang="en-US" dirty="0"/>
            <a:t>Address negative economic impacts caused by the public health emergency, including economic harms to workers, households, small businesses, impacted industries, and the public sector;</a:t>
          </a:r>
        </a:p>
      </dgm:t>
    </dgm:pt>
    <dgm:pt modelId="{CE22A954-82B7-4A5F-BC4E-B914B3BAC21B}" type="parTrans" cxnId="{BDCCCA2F-7863-4B66-BFCE-7B4AF32223F8}">
      <dgm:prSet/>
      <dgm:spPr/>
      <dgm:t>
        <a:bodyPr/>
        <a:lstStyle/>
        <a:p>
          <a:endParaRPr lang="en-US"/>
        </a:p>
      </dgm:t>
    </dgm:pt>
    <dgm:pt modelId="{71A4059D-98DF-4527-BD0D-4715AF7D4FF4}" type="sibTrans" cxnId="{BDCCCA2F-7863-4B66-BFCE-7B4AF32223F8}">
      <dgm:prSet/>
      <dgm:spPr/>
      <dgm:t>
        <a:bodyPr/>
        <a:lstStyle/>
        <a:p>
          <a:endParaRPr lang="en-US"/>
        </a:p>
      </dgm:t>
    </dgm:pt>
    <dgm:pt modelId="{5190CF68-C99A-47B0-8BD2-A62733FDC3A4}">
      <dgm:prSet/>
      <dgm:spPr/>
      <dgm:t>
        <a:bodyPr/>
        <a:lstStyle/>
        <a:p>
          <a:r>
            <a:rPr lang="en-US" dirty="0"/>
            <a:t>Replace Lost Revenue</a:t>
          </a:r>
        </a:p>
      </dgm:t>
    </dgm:pt>
    <dgm:pt modelId="{87627752-9114-4E67-8C96-733AC165FA54}" type="parTrans" cxnId="{F03C01AC-9EE7-471F-9B20-51308B281981}">
      <dgm:prSet/>
      <dgm:spPr/>
      <dgm:t>
        <a:bodyPr/>
        <a:lstStyle/>
        <a:p>
          <a:endParaRPr lang="en-US"/>
        </a:p>
      </dgm:t>
    </dgm:pt>
    <dgm:pt modelId="{502861A1-E4F2-4231-B73F-B598CDE934E8}" type="sibTrans" cxnId="{F03C01AC-9EE7-471F-9B20-51308B281981}">
      <dgm:prSet/>
      <dgm:spPr/>
      <dgm:t>
        <a:bodyPr/>
        <a:lstStyle/>
        <a:p>
          <a:endParaRPr lang="en-US"/>
        </a:p>
      </dgm:t>
    </dgm:pt>
    <dgm:pt modelId="{EF3C040F-F4FC-49A9-85A2-00C41D23987A}">
      <dgm:prSet/>
      <dgm:spPr/>
      <dgm:t>
        <a:bodyPr/>
        <a:lstStyle/>
        <a:p>
          <a:r>
            <a:rPr lang="en-US"/>
            <a:t>Replace lost public sector revenue, using this funding to provide government services to the extent of the reduction in revenue experienced due to the pandemic;</a:t>
          </a:r>
        </a:p>
      </dgm:t>
    </dgm:pt>
    <dgm:pt modelId="{23E42291-CBC3-4394-8859-B4F2C80213BA}" type="parTrans" cxnId="{83CEFB6A-8B19-4CAD-A2D1-18D9446654BB}">
      <dgm:prSet/>
      <dgm:spPr/>
      <dgm:t>
        <a:bodyPr/>
        <a:lstStyle/>
        <a:p>
          <a:endParaRPr lang="en-US"/>
        </a:p>
      </dgm:t>
    </dgm:pt>
    <dgm:pt modelId="{A75D334B-E1DE-4E30-81C9-E94F99AF7B4F}" type="sibTrans" cxnId="{83CEFB6A-8B19-4CAD-A2D1-18D9446654BB}">
      <dgm:prSet/>
      <dgm:spPr/>
      <dgm:t>
        <a:bodyPr/>
        <a:lstStyle/>
        <a:p>
          <a:endParaRPr lang="en-US"/>
        </a:p>
      </dgm:t>
    </dgm:pt>
    <dgm:pt modelId="{80B743FD-DAC1-452E-963F-2A44621436EB}">
      <dgm:prSet/>
      <dgm:spPr/>
      <dgm:t>
        <a:bodyPr/>
        <a:lstStyle/>
        <a:p>
          <a:r>
            <a:rPr lang="en-US" dirty="0"/>
            <a:t>Premium Pay</a:t>
          </a:r>
        </a:p>
      </dgm:t>
    </dgm:pt>
    <dgm:pt modelId="{C95EA138-7D3D-4398-90E4-ED8EA99520D1}" type="parTrans" cxnId="{06E6CE12-292A-4495-8E89-F6BA76EFBCF5}">
      <dgm:prSet/>
      <dgm:spPr/>
      <dgm:t>
        <a:bodyPr/>
        <a:lstStyle/>
        <a:p>
          <a:endParaRPr lang="en-US"/>
        </a:p>
      </dgm:t>
    </dgm:pt>
    <dgm:pt modelId="{5368303A-7426-4F4B-B353-3C94FCACD0F0}" type="sibTrans" cxnId="{06E6CE12-292A-4495-8E89-F6BA76EFBCF5}">
      <dgm:prSet/>
      <dgm:spPr/>
      <dgm:t>
        <a:bodyPr/>
        <a:lstStyle/>
        <a:p>
          <a:endParaRPr lang="en-US"/>
        </a:p>
      </dgm:t>
    </dgm:pt>
    <dgm:pt modelId="{121BCF8A-FEA0-46FF-B3D4-EC9CC393A6BF}">
      <dgm:prSet/>
      <dgm:spPr/>
      <dgm:t>
        <a:bodyPr/>
        <a:lstStyle/>
        <a:p>
          <a:r>
            <a:rPr lang="en-US" dirty="0"/>
            <a:t>Provide premium pay for essential workers, offering additional support to those who have borne and will bear the greatest health risks because of their service in critical infrastructure sectors; and,</a:t>
          </a:r>
        </a:p>
      </dgm:t>
    </dgm:pt>
    <dgm:pt modelId="{4823108B-8FF0-40EF-B192-A9D98DE79E8E}" type="parTrans" cxnId="{7CF5E787-DC18-4EF0-AC33-7B925D6FDF86}">
      <dgm:prSet/>
      <dgm:spPr/>
      <dgm:t>
        <a:bodyPr/>
        <a:lstStyle/>
        <a:p>
          <a:endParaRPr lang="en-US"/>
        </a:p>
      </dgm:t>
    </dgm:pt>
    <dgm:pt modelId="{E2FC2231-6878-49E2-A4CC-8354BA517553}" type="sibTrans" cxnId="{7CF5E787-DC18-4EF0-AC33-7B925D6FDF86}">
      <dgm:prSet/>
      <dgm:spPr/>
      <dgm:t>
        <a:bodyPr/>
        <a:lstStyle/>
        <a:p>
          <a:endParaRPr lang="en-US"/>
        </a:p>
      </dgm:t>
    </dgm:pt>
    <dgm:pt modelId="{75E48C5C-D110-498D-81F0-08810ACF36C2}">
      <dgm:prSet/>
      <dgm:spPr/>
      <dgm:t>
        <a:bodyPr/>
        <a:lstStyle/>
        <a:p>
          <a:r>
            <a:rPr lang="en-US" dirty="0"/>
            <a:t>Infrastructure Investments</a:t>
          </a:r>
        </a:p>
      </dgm:t>
    </dgm:pt>
    <dgm:pt modelId="{EF799CDC-34BA-4957-946F-E468A8127E69}" type="parTrans" cxnId="{1A1A68A3-9A13-4D6C-9407-D750B592BE08}">
      <dgm:prSet/>
      <dgm:spPr/>
      <dgm:t>
        <a:bodyPr/>
        <a:lstStyle/>
        <a:p>
          <a:endParaRPr lang="en-US"/>
        </a:p>
      </dgm:t>
    </dgm:pt>
    <dgm:pt modelId="{F1F18BCF-E765-4CAC-9D9F-1C10B1D89AC2}" type="sibTrans" cxnId="{1A1A68A3-9A13-4D6C-9407-D750B592BE08}">
      <dgm:prSet/>
      <dgm:spPr/>
      <dgm:t>
        <a:bodyPr/>
        <a:lstStyle/>
        <a:p>
          <a:endParaRPr lang="en-US"/>
        </a:p>
      </dgm:t>
    </dgm:pt>
    <dgm:pt modelId="{A477AE83-EFB2-43F8-84F7-B49327322B3F}">
      <dgm:prSet/>
      <dgm:spPr/>
      <dgm:t>
        <a:bodyPr/>
        <a:lstStyle/>
        <a:p>
          <a:r>
            <a:rPr lang="en-US" dirty="0"/>
            <a:t>Invest in water, sewer, and broadband infrastructure, making necessary investments to improve access to clean drinking water, support vital wastewater and stormwater infrastructure, and to expand access to broadband internet.</a:t>
          </a:r>
        </a:p>
      </dgm:t>
    </dgm:pt>
    <dgm:pt modelId="{2D7F5BD0-809F-430B-BD36-4DF19A83EA5F}" type="parTrans" cxnId="{2D030579-1721-4E04-8223-C31234917585}">
      <dgm:prSet/>
      <dgm:spPr/>
      <dgm:t>
        <a:bodyPr/>
        <a:lstStyle/>
        <a:p>
          <a:endParaRPr lang="en-US"/>
        </a:p>
      </dgm:t>
    </dgm:pt>
    <dgm:pt modelId="{B39B8BBB-35B1-4646-BB44-5D54BE7A1444}" type="sibTrans" cxnId="{2D030579-1721-4E04-8223-C31234917585}">
      <dgm:prSet/>
      <dgm:spPr/>
      <dgm:t>
        <a:bodyPr/>
        <a:lstStyle/>
        <a:p>
          <a:endParaRPr lang="en-US"/>
        </a:p>
      </dgm:t>
    </dgm:pt>
    <dgm:pt modelId="{23B23AAB-F93F-EE49-9936-861AB41A4227}" type="pres">
      <dgm:prSet presAssocID="{B9F2B6A0-B3B3-48F7-82CE-14209EFE2073}" presName="Name0" presStyleCnt="0">
        <dgm:presLayoutVars>
          <dgm:dir/>
          <dgm:animLvl val="lvl"/>
          <dgm:resizeHandles val="exact"/>
        </dgm:presLayoutVars>
      </dgm:prSet>
      <dgm:spPr/>
    </dgm:pt>
    <dgm:pt modelId="{796C0EC0-334C-BD44-B039-ADD196596E21}" type="pres">
      <dgm:prSet presAssocID="{C306291E-71A2-4B4C-BBB4-F598471C92A6}" presName="composite" presStyleCnt="0"/>
      <dgm:spPr/>
    </dgm:pt>
    <dgm:pt modelId="{941D9EE3-138A-2C49-95B5-A0BDEF2BE1FD}" type="pres">
      <dgm:prSet presAssocID="{C306291E-71A2-4B4C-BBB4-F598471C92A6}" presName="parTx" presStyleLbl="alignNode1" presStyleIdx="0" presStyleCnt="5">
        <dgm:presLayoutVars>
          <dgm:chMax val="0"/>
          <dgm:chPref val="0"/>
        </dgm:presLayoutVars>
      </dgm:prSet>
      <dgm:spPr/>
    </dgm:pt>
    <dgm:pt modelId="{8C5BDF70-FA6F-4745-BDFA-25DFEF01B332}" type="pres">
      <dgm:prSet presAssocID="{C306291E-71A2-4B4C-BBB4-F598471C92A6}" presName="desTx" presStyleLbl="alignAccFollowNode1" presStyleIdx="0" presStyleCnt="5">
        <dgm:presLayoutVars/>
      </dgm:prSet>
      <dgm:spPr/>
    </dgm:pt>
    <dgm:pt modelId="{AA8C779D-955B-8E44-BF67-322E92B31E9B}" type="pres">
      <dgm:prSet presAssocID="{469B1202-E77C-49C4-8520-1042A0AB48EC}" presName="space" presStyleCnt="0"/>
      <dgm:spPr/>
    </dgm:pt>
    <dgm:pt modelId="{EFE1679B-8F16-FC40-827E-C8B5EC2AB598}" type="pres">
      <dgm:prSet presAssocID="{42765B5E-F977-4F1C-9F2F-0143FD5DC144}" presName="composite" presStyleCnt="0"/>
      <dgm:spPr/>
    </dgm:pt>
    <dgm:pt modelId="{4A212D91-B797-8541-98C9-D94CD4DDED61}" type="pres">
      <dgm:prSet presAssocID="{42765B5E-F977-4F1C-9F2F-0143FD5DC144}" presName="parTx" presStyleLbl="alignNode1" presStyleIdx="1" presStyleCnt="5">
        <dgm:presLayoutVars>
          <dgm:chMax val="0"/>
          <dgm:chPref val="0"/>
        </dgm:presLayoutVars>
      </dgm:prSet>
      <dgm:spPr/>
    </dgm:pt>
    <dgm:pt modelId="{3B8E883F-5E42-2F4F-A1E2-D116CBA92AE2}" type="pres">
      <dgm:prSet presAssocID="{42765B5E-F977-4F1C-9F2F-0143FD5DC144}" presName="desTx" presStyleLbl="alignAccFollowNode1" presStyleIdx="1" presStyleCnt="5">
        <dgm:presLayoutVars/>
      </dgm:prSet>
      <dgm:spPr/>
    </dgm:pt>
    <dgm:pt modelId="{FDFC14C8-F5B9-204D-9FCC-9DB45B5C42C4}" type="pres">
      <dgm:prSet presAssocID="{AD19C203-9EE7-4F80-8787-7F9EC2342BB7}" presName="space" presStyleCnt="0"/>
      <dgm:spPr/>
    </dgm:pt>
    <dgm:pt modelId="{003C9DAB-C709-0A48-BE92-75FDF48C9EA2}" type="pres">
      <dgm:prSet presAssocID="{5190CF68-C99A-47B0-8BD2-A62733FDC3A4}" presName="composite" presStyleCnt="0"/>
      <dgm:spPr/>
    </dgm:pt>
    <dgm:pt modelId="{7FBE1A6E-8C8F-0148-A6EC-927622A592C7}" type="pres">
      <dgm:prSet presAssocID="{5190CF68-C99A-47B0-8BD2-A62733FDC3A4}" presName="parTx" presStyleLbl="alignNode1" presStyleIdx="2" presStyleCnt="5">
        <dgm:presLayoutVars>
          <dgm:chMax val="0"/>
          <dgm:chPref val="0"/>
        </dgm:presLayoutVars>
      </dgm:prSet>
      <dgm:spPr/>
    </dgm:pt>
    <dgm:pt modelId="{97C05D14-0E22-0440-B9AD-FBE6B25C3072}" type="pres">
      <dgm:prSet presAssocID="{5190CF68-C99A-47B0-8BD2-A62733FDC3A4}" presName="desTx" presStyleLbl="alignAccFollowNode1" presStyleIdx="2" presStyleCnt="5">
        <dgm:presLayoutVars/>
      </dgm:prSet>
      <dgm:spPr/>
    </dgm:pt>
    <dgm:pt modelId="{DF7F4BE8-16C7-3847-A1AE-333DB705C6BA}" type="pres">
      <dgm:prSet presAssocID="{502861A1-E4F2-4231-B73F-B598CDE934E8}" presName="space" presStyleCnt="0"/>
      <dgm:spPr/>
    </dgm:pt>
    <dgm:pt modelId="{E480DC74-7F38-6B4B-B0FE-81397EA36F9D}" type="pres">
      <dgm:prSet presAssocID="{80B743FD-DAC1-452E-963F-2A44621436EB}" presName="composite" presStyleCnt="0"/>
      <dgm:spPr/>
    </dgm:pt>
    <dgm:pt modelId="{4E2C8E90-058E-8745-9F2B-DE195FE7DC24}" type="pres">
      <dgm:prSet presAssocID="{80B743FD-DAC1-452E-963F-2A44621436EB}" presName="parTx" presStyleLbl="alignNode1" presStyleIdx="3" presStyleCnt="5">
        <dgm:presLayoutVars>
          <dgm:chMax val="0"/>
          <dgm:chPref val="0"/>
        </dgm:presLayoutVars>
      </dgm:prSet>
      <dgm:spPr/>
    </dgm:pt>
    <dgm:pt modelId="{1351B30D-8E7D-8F44-87FA-983075A79468}" type="pres">
      <dgm:prSet presAssocID="{80B743FD-DAC1-452E-963F-2A44621436EB}" presName="desTx" presStyleLbl="alignAccFollowNode1" presStyleIdx="3" presStyleCnt="5">
        <dgm:presLayoutVars/>
      </dgm:prSet>
      <dgm:spPr/>
    </dgm:pt>
    <dgm:pt modelId="{A503A5CF-D1B5-EA4A-8241-8753B1A21CDD}" type="pres">
      <dgm:prSet presAssocID="{5368303A-7426-4F4B-B353-3C94FCACD0F0}" presName="space" presStyleCnt="0"/>
      <dgm:spPr/>
    </dgm:pt>
    <dgm:pt modelId="{1FEC3A4D-ECEE-0949-A02A-5148F04D21E9}" type="pres">
      <dgm:prSet presAssocID="{75E48C5C-D110-498D-81F0-08810ACF36C2}" presName="composite" presStyleCnt="0"/>
      <dgm:spPr/>
    </dgm:pt>
    <dgm:pt modelId="{4DB62EFE-D79C-E54D-A106-2E0B9E8D327F}" type="pres">
      <dgm:prSet presAssocID="{75E48C5C-D110-498D-81F0-08810ACF36C2}" presName="parTx" presStyleLbl="alignNode1" presStyleIdx="4" presStyleCnt="5">
        <dgm:presLayoutVars>
          <dgm:chMax val="0"/>
          <dgm:chPref val="0"/>
        </dgm:presLayoutVars>
      </dgm:prSet>
      <dgm:spPr/>
    </dgm:pt>
    <dgm:pt modelId="{FAD8B59C-FA04-B745-A415-4EAEEF5CFB65}" type="pres">
      <dgm:prSet presAssocID="{75E48C5C-D110-498D-81F0-08810ACF36C2}" presName="desTx" presStyleLbl="alignAccFollowNode1" presStyleIdx="4" presStyleCnt="5">
        <dgm:presLayoutVars/>
      </dgm:prSet>
      <dgm:spPr/>
    </dgm:pt>
  </dgm:ptLst>
  <dgm:cxnLst>
    <dgm:cxn modelId="{53DC4512-C8B1-5B4F-B905-2BD81CB63DCC}" type="presOf" srcId="{5190CF68-C99A-47B0-8BD2-A62733FDC3A4}" destId="{7FBE1A6E-8C8F-0148-A6EC-927622A592C7}" srcOrd="0" destOrd="0" presId="urn:microsoft.com/office/officeart/2016/7/layout/ChevronBlockProcess"/>
    <dgm:cxn modelId="{06E6CE12-292A-4495-8E89-F6BA76EFBCF5}" srcId="{B9F2B6A0-B3B3-48F7-82CE-14209EFE2073}" destId="{80B743FD-DAC1-452E-963F-2A44621436EB}" srcOrd="3" destOrd="0" parTransId="{C95EA138-7D3D-4398-90E4-ED8EA99520D1}" sibTransId="{5368303A-7426-4F4B-B353-3C94FCACD0F0}"/>
    <dgm:cxn modelId="{EF898A1D-72FB-D748-9641-E93038346551}" type="presOf" srcId="{EF3C040F-F4FC-49A9-85A2-00C41D23987A}" destId="{97C05D14-0E22-0440-B9AD-FBE6B25C3072}" srcOrd="0" destOrd="0" presId="urn:microsoft.com/office/officeart/2016/7/layout/ChevronBlockProcess"/>
    <dgm:cxn modelId="{5E6BD527-804D-6C4F-9FEA-361E4C4982F1}" type="presOf" srcId="{A477AE83-EFB2-43F8-84F7-B49327322B3F}" destId="{FAD8B59C-FA04-B745-A415-4EAEEF5CFB65}" srcOrd="0" destOrd="0" presId="urn:microsoft.com/office/officeart/2016/7/layout/ChevronBlockProcess"/>
    <dgm:cxn modelId="{8494FC29-505A-4298-9B15-103674366B4B}" srcId="{C306291E-71A2-4B4C-BBB4-F598471C92A6}" destId="{DEBEED55-D659-4075-976E-278CB2D976CF}" srcOrd="0" destOrd="0" parTransId="{8A46C02A-C502-463D-9AB7-2783AA60F35B}" sibTransId="{9BBC1EAC-F4F8-4863-A103-1ABCADC15FA1}"/>
    <dgm:cxn modelId="{BDCCCA2F-7863-4B66-BFCE-7B4AF32223F8}" srcId="{42765B5E-F977-4F1C-9F2F-0143FD5DC144}" destId="{2806B9E1-82F6-4D62-97CE-6CC406FCF973}" srcOrd="0" destOrd="0" parTransId="{CE22A954-82B7-4A5F-BC4E-B914B3BAC21B}" sibTransId="{71A4059D-98DF-4527-BD0D-4715AF7D4FF4}"/>
    <dgm:cxn modelId="{B1247C44-C6D1-BF49-957B-9F8748E54E74}" type="presOf" srcId="{121BCF8A-FEA0-46FF-B3D4-EC9CC393A6BF}" destId="{1351B30D-8E7D-8F44-87FA-983075A79468}" srcOrd="0" destOrd="0" presId="urn:microsoft.com/office/officeart/2016/7/layout/ChevronBlockProcess"/>
    <dgm:cxn modelId="{8301B268-1436-6C41-A81A-6848AB72EE1B}" type="presOf" srcId="{2806B9E1-82F6-4D62-97CE-6CC406FCF973}" destId="{3B8E883F-5E42-2F4F-A1E2-D116CBA92AE2}" srcOrd="0" destOrd="0" presId="urn:microsoft.com/office/officeart/2016/7/layout/ChevronBlockProcess"/>
    <dgm:cxn modelId="{83CEFB6A-8B19-4CAD-A2D1-18D9446654BB}" srcId="{5190CF68-C99A-47B0-8BD2-A62733FDC3A4}" destId="{EF3C040F-F4FC-49A9-85A2-00C41D23987A}" srcOrd="0" destOrd="0" parTransId="{23E42291-CBC3-4394-8859-B4F2C80213BA}" sibTransId="{A75D334B-E1DE-4E30-81C9-E94F99AF7B4F}"/>
    <dgm:cxn modelId="{2D030579-1721-4E04-8223-C31234917585}" srcId="{75E48C5C-D110-498D-81F0-08810ACF36C2}" destId="{A477AE83-EFB2-43F8-84F7-B49327322B3F}" srcOrd="0" destOrd="0" parTransId="{2D7F5BD0-809F-430B-BD36-4DF19A83EA5F}" sibTransId="{B39B8BBB-35B1-4646-BB44-5D54BE7A1444}"/>
    <dgm:cxn modelId="{7CF5E787-DC18-4EF0-AC33-7B925D6FDF86}" srcId="{80B743FD-DAC1-452E-963F-2A44621436EB}" destId="{121BCF8A-FEA0-46FF-B3D4-EC9CC393A6BF}" srcOrd="0" destOrd="0" parTransId="{4823108B-8FF0-40EF-B192-A9D98DE79E8E}" sibTransId="{E2FC2231-6878-49E2-A4CC-8354BA517553}"/>
    <dgm:cxn modelId="{1A1A68A3-9A13-4D6C-9407-D750B592BE08}" srcId="{B9F2B6A0-B3B3-48F7-82CE-14209EFE2073}" destId="{75E48C5C-D110-498D-81F0-08810ACF36C2}" srcOrd="4" destOrd="0" parTransId="{EF799CDC-34BA-4957-946F-E468A8127E69}" sibTransId="{F1F18BCF-E765-4CAC-9D9F-1C10B1D89AC2}"/>
    <dgm:cxn modelId="{447B44A6-3A6F-484B-BBFD-08C4BA8F1ADE}" type="presOf" srcId="{DEBEED55-D659-4075-976E-278CB2D976CF}" destId="{8C5BDF70-FA6F-4745-BDFA-25DFEF01B332}" srcOrd="0" destOrd="0" presId="urn:microsoft.com/office/officeart/2016/7/layout/ChevronBlockProcess"/>
    <dgm:cxn modelId="{F03C01AC-9EE7-471F-9B20-51308B281981}" srcId="{B9F2B6A0-B3B3-48F7-82CE-14209EFE2073}" destId="{5190CF68-C99A-47B0-8BD2-A62733FDC3A4}" srcOrd="2" destOrd="0" parTransId="{87627752-9114-4E67-8C96-733AC165FA54}" sibTransId="{502861A1-E4F2-4231-B73F-B598CDE934E8}"/>
    <dgm:cxn modelId="{4A2FF6AC-75D7-4696-B2F8-2D3D4F4D722C}" srcId="{B9F2B6A0-B3B3-48F7-82CE-14209EFE2073}" destId="{42765B5E-F977-4F1C-9F2F-0143FD5DC144}" srcOrd="1" destOrd="0" parTransId="{E3BCD147-41D8-42E5-8642-98835B0874C7}" sibTransId="{AD19C203-9EE7-4F80-8787-7F9EC2342BB7}"/>
    <dgm:cxn modelId="{6851C8AD-0E4A-004C-AEFD-84A08EB9EDC8}" type="presOf" srcId="{42765B5E-F977-4F1C-9F2F-0143FD5DC144}" destId="{4A212D91-B797-8541-98C9-D94CD4DDED61}" srcOrd="0" destOrd="0" presId="urn:microsoft.com/office/officeart/2016/7/layout/ChevronBlockProcess"/>
    <dgm:cxn modelId="{3058F9B6-EB14-3043-96E7-D6364509812B}" type="presOf" srcId="{C306291E-71A2-4B4C-BBB4-F598471C92A6}" destId="{941D9EE3-138A-2C49-95B5-A0BDEF2BE1FD}" srcOrd="0" destOrd="0" presId="urn:microsoft.com/office/officeart/2016/7/layout/ChevronBlockProcess"/>
    <dgm:cxn modelId="{5E22CAC8-4E26-8745-AFC0-B9486739FAC3}" type="presOf" srcId="{75E48C5C-D110-498D-81F0-08810ACF36C2}" destId="{4DB62EFE-D79C-E54D-A106-2E0B9E8D327F}" srcOrd="0" destOrd="0" presId="urn:microsoft.com/office/officeart/2016/7/layout/ChevronBlockProcess"/>
    <dgm:cxn modelId="{612843F3-CE40-5E4F-9EC0-47396B510592}" type="presOf" srcId="{80B743FD-DAC1-452E-963F-2A44621436EB}" destId="{4E2C8E90-058E-8745-9F2B-DE195FE7DC24}" srcOrd="0" destOrd="0" presId="urn:microsoft.com/office/officeart/2016/7/layout/ChevronBlockProcess"/>
    <dgm:cxn modelId="{55E436F6-36A7-7747-818C-BB49D149BA08}" type="presOf" srcId="{B9F2B6A0-B3B3-48F7-82CE-14209EFE2073}" destId="{23B23AAB-F93F-EE49-9936-861AB41A4227}" srcOrd="0" destOrd="0" presId="urn:microsoft.com/office/officeart/2016/7/layout/ChevronBlockProcess"/>
    <dgm:cxn modelId="{61E7F9FF-88D6-440C-AD36-D692798322A4}" srcId="{B9F2B6A0-B3B3-48F7-82CE-14209EFE2073}" destId="{C306291E-71A2-4B4C-BBB4-F598471C92A6}" srcOrd="0" destOrd="0" parTransId="{5CA835AD-3105-4645-BEF9-CA19C464D394}" sibTransId="{469B1202-E77C-49C4-8520-1042A0AB48EC}"/>
    <dgm:cxn modelId="{6AA89AA1-17AA-5748-94A2-0EADD18E7D9F}" type="presParOf" srcId="{23B23AAB-F93F-EE49-9936-861AB41A4227}" destId="{796C0EC0-334C-BD44-B039-ADD196596E21}" srcOrd="0" destOrd="0" presId="urn:microsoft.com/office/officeart/2016/7/layout/ChevronBlockProcess"/>
    <dgm:cxn modelId="{B7CE7BD4-EED8-7146-8965-1106DAE9C19B}" type="presParOf" srcId="{796C0EC0-334C-BD44-B039-ADD196596E21}" destId="{941D9EE3-138A-2C49-95B5-A0BDEF2BE1FD}" srcOrd="0" destOrd="0" presId="urn:microsoft.com/office/officeart/2016/7/layout/ChevronBlockProcess"/>
    <dgm:cxn modelId="{89C98652-FE73-5542-AF43-463B0E31067A}" type="presParOf" srcId="{796C0EC0-334C-BD44-B039-ADD196596E21}" destId="{8C5BDF70-FA6F-4745-BDFA-25DFEF01B332}" srcOrd="1" destOrd="0" presId="urn:microsoft.com/office/officeart/2016/7/layout/ChevronBlockProcess"/>
    <dgm:cxn modelId="{2FB89FA0-3D66-3B49-AE1F-6D152C5E56C7}" type="presParOf" srcId="{23B23AAB-F93F-EE49-9936-861AB41A4227}" destId="{AA8C779D-955B-8E44-BF67-322E92B31E9B}" srcOrd="1" destOrd="0" presId="urn:microsoft.com/office/officeart/2016/7/layout/ChevronBlockProcess"/>
    <dgm:cxn modelId="{EACB76D7-3427-524C-9CC3-50233BD368DD}" type="presParOf" srcId="{23B23AAB-F93F-EE49-9936-861AB41A4227}" destId="{EFE1679B-8F16-FC40-827E-C8B5EC2AB598}" srcOrd="2" destOrd="0" presId="urn:microsoft.com/office/officeart/2016/7/layout/ChevronBlockProcess"/>
    <dgm:cxn modelId="{D2BFC6A0-97CB-1A4D-AC66-04FE5F5551E5}" type="presParOf" srcId="{EFE1679B-8F16-FC40-827E-C8B5EC2AB598}" destId="{4A212D91-B797-8541-98C9-D94CD4DDED61}" srcOrd="0" destOrd="0" presId="urn:microsoft.com/office/officeart/2016/7/layout/ChevronBlockProcess"/>
    <dgm:cxn modelId="{95503AA1-1A49-0E48-8CBF-EC4C8E941A69}" type="presParOf" srcId="{EFE1679B-8F16-FC40-827E-C8B5EC2AB598}" destId="{3B8E883F-5E42-2F4F-A1E2-D116CBA92AE2}" srcOrd="1" destOrd="0" presId="urn:microsoft.com/office/officeart/2016/7/layout/ChevronBlockProcess"/>
    <dgm:cxn modelId="{FD403FBB-4C09-574C-A2E1-4C1B94A46214}" type="presParOf" srcId="{23B23AAB-F93F-EE49-9936-861AB41A4227}" destId="{FDFC14C8-F5B9-204D-9FCC-9DB45B5C42C4}" srcOrd="3" destOrd="0" presId="urn:microsoft.com/office/officeart/2016/7/layout/ChevronBlockProcess"/>
    <dgm:cxn modelId="{368D660C-2133-4B41-85B1-8453F3D66E22}" type="presParOf" srcId="{23B23AAB-F93F-EE49-9936-861AB41A4227}" destId="{003C9DAB-C709-0A48-BE92-75FDF48C9EA2}" srcOrd="4" destOrd="0" presId="urn:microsoft.com/office/officeart/2016/7/layout/ChevronBlockProcess"/>
    <dgm:cxn modelId="{4D6AC2DA-C9B5-A346-BFEB-B9BA828936C5}" type="presParOf" srcId="{003C9DAB-C709-0A48-BE92-75FDF48C9EA2}" destId="{7FBE1A6E-8C8F-0148-A6EC-927622A592C7}" srcOrd="0" destOrd="0" presId="urn:microsoft.com/office/officeart/2016/7/layout/ChevronBlockProcess"/>
    <dgm:cxn modelId="{74A20B3A-39B4-FD4C-A715-154D45D79B09}" type="presParOf" srcId="{003C9DAB-C709-0A48-BE92-75FDF48C9EA2}" destId="{97C05D14-0E22-0440-B9AD-FBE6B25C3072}" srcOrd="1" destOrd="0" presId="urn:microsoft.com/office/officeart/2016/7/layout/ChevronBlockProcess"/>
    <dgm:cxn modelId="{86E5FDA3-44CE-874F-84DD-188BECDAF4BE}" type="presParOf" srcId="{23B23AAB-F93F-EE49-9936-861AB41A4227}" destId="{DF7F4BE8-16C7-3847-A1AE-333DB705C6BA}" srcOrd="5" destOrd="0" presId="urn:microsoft.com/office/officeart/2016/7/layout/ChevronBlockProcess"/>
    <dgm:cxn modelId="{659088D2-95BC-3A41-97AA-CFE939617EAC}" type="presParOf" srcId="{23B23AAB-F93F-EE49-9936-861AB41A4227}" destId="{E480DC74-7F38-6B4B-B0FE-81397EA36F9D}" srcOrd="6" destOrd="0" presId="urn:microsoft.com/office/officeart/2016/7/layout/ChevronBlockProcess"/>
    <dgm:cxn modelId="{EE90BBE8-C7E9-244D-925E-4BABC9978C6D}" type="presParOf" srcId="{E480DC74-7F38-6B4B-B0FE-81397EA36F9D}" destId="{4E2C8E90-058E-8745-9F2B-DE195FE7DC24}" srcOrd="0" destOrd="0" presId="urn:microsoft.com/office/officeart/2016/7/layout/ChevronBlockProcess"/>
    <dgm:cxn modelId="{7512FCDC-D476-1D4C-B61F-CDF6B2C0BE24}" type="presParOf" srcId="{E480DC74-7F38-6B4B-B0FE-81397EA36F9D}" destId="{1351B30D-8E7D-8F44-87FA-983075A79468}" srcOrd="1" destOrd="0" presId="urn:microsoft.com/office/officeart/2016/7/layout/ChevronBlockProcess"/>
    <dgm:cxn modelId="{0ED79531-FCB8-B24B-B660-81F0A23D6D57}" type="presParOf" srcId="{23B23AAB-F93F-EE49-9936-861AB41A4227}" destId="{A503A5CF-D1B5-EA4A-8241-8753B1A21CDD}" srcOrd="7" destOrd="0" presId="urn:microsoft.com/office/officeart/2016/7/layout/ChevronBlockProcess"/>
    <dgm:cxn modelId="{F36390F9-5666-2443-BDDF-B36A98255137}" type="presParOf" srcId="{23B23AAB-F93F-EE49-9936-861AB41A4227}" destId="{1FEC3A4D-ECEE-0949-A02A-5148F04D21E9}" srcOrd="8" destOrd="0" presId="urn:microsoft.com/office/officeart/2016/7/layout/ChevronBlockProcess"/>
    <dgm:cxn modelId="{A4084584-B214-2341-93A4-F8A135700DC5}" type="presParOf" srcId="{1FEC3A4D-ECEE-0949-A02A-5148F04D21E9}" destId="{4DB62EFE-D79C-E54D-A106-2E0B9E8D327F}" srcOrd="0" destOrd="0" presId="urn:microsoft.com/office/officeart/2016/7/layout/ChevronBlockProcess"/>
    <dgm:cxn modelId="{A48975CC-9B2F-0E45-9702-A93C75EA1C25}" type="presParOf" srcId="{1FEC3A4D-ECEE-0949-A02A-5148F04D21E9}" destId="{FAD8B59C-FA04-B745-A415-4EAEEF5CFB65}"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F2B6A0-B3B3-48F7-82CE-14209EFE2073}" type="doc">
      <dgm:prSet loTypeId="urn:microsoft.com/office/officeart/2016/7/layout/ChevronBlockProcess" loCatId="process" qsTypeId="urn:microsoft.com/office/officeart/2005/8/quickstyle/simple1" qsCatId="simple" csTypeId="urn:microsoft.com/office/officeart/2005/8/colors/colorful1" csCatId="colorful" phldr="1"/>
      <dgm:spPr/>
      <dgm:t>
        <a:bodyPr/>
        <a:lstStyle/>
        <a:p>
          <a:endParaRPr lang="en-US"/>
        </a:p>
      </dgm:t>
    </dgm:pt>
    <dgm:pt modelId="{C306291E-71A2-4B4C-BBB4-F598471C92A6}">
      <dgm:prSet/>
      <dgm:spPr/>
      <dgm:t>
        <a:bodyPr/>
        <a:lstStyle/>
        <a:p>
          <a:r>
            <a:rPr lang="en-US" dirty="0"/>
            <a:t>Address COVID Public Health</a:t>
          </a:r>
        </a:p>
      </dgm:t>
    </dgm:pt>
    <dgm:pt modelId="{5CA835AD-3105-4645-BEF9-CA19C464D394}" type="parTrans" cxnId="{61E7F9FF-88D6-440C-AD36-D692798322A4}">
      <dgm:prSet/>
      <dgm:spPr/>
      <dgm:t>
        <a:bodyPr/>
        <a:lstStyle/>
        <a:p>
          <a:endParaRPr lang="en-US"/>
        </a:p>
      </dgm:t>
    </dgm:pt>
    <dgm:pt modelId="{469B1202-E77C-49C4-8520-1042A0AB48EC}" type="sibTrans" cxnId="{61E7F9FF-88D6-440C-AD36-D692798322A4}">
      <dgm:prSet/>
      <dgm:spPr/>
      <dgm:t>
        <a:bodyPr/>
        <a:lstStyle/>
        <a:p>
          <a:endParaRPr lang="en-US"/>
        </a:p>
      </dgm:t>
    </dgm:pt>
    <dgm:pt modelId="{DEBEED55-D659-4075-976E-278CB2D976CF}">
      <dgm:prSet/>
      <dgm:spPr>
        <a:solidFill>
          <a:schemeClr val="accent2">
            <a:lumMod val="20000"/>
            <a:lumOff val="80000"/>
            <a:alpha val="90000"/>
          </a:schemeClr>
        </a:solidFill>
      </dgm:spPr>
      <dgm:t>
        <a:bodyPr/>
        <a:lstStyle/>
        <a:p>
          <a:r>
            <a:rPr lang="en-US" dirty="0"/>
            <a:t>Support public health expenditures, by funding COVID-19 mitigation efforts, medical expenses, behavioral healthcare, and certain public health and safety staff;</a:t>
          </a:r>
        </a:p>
      </dgm:t>
    </dgm:pt>
    <dgm:pt modelId="{8A46C02A-C502-463D-9AB7-2783AA60F35B}" type="parTrans" cxnId="{8494FC29-505A-4298-9B15-103674366B4B}">
      <dgm:prSet/>
      <dgm:spPr/>
      <dgm:t>
        <a:bodyPr/>
        <a:lstStyle/>
        <a:p>
          <a:endParaRPr lang="en-US"/>
        </a:p>
      </dgm:t>
    </dgm:pt>
    <dgm:pt modelId="{9BBC1EAC-F4F8-4863-A103-1ABCADC15FA1}" type="sibTrans" cxnId="{8494FC29-505A-4298-9B15-103674366B4B}">
      <dgm:prSet/>
      <dgm:spPr/>
      <dgm:t>
        <a:bodyPr/>
        <a:lstStyle/>
        <a:p>
          <a:endParaRPr lang="en-US"/>
        </a:p>
      </dgm:t>
    </dgm:pt>
    <dgm:pt modelId="{42765B5E-F977-4F1C-9F2F-0143FD5DC144}">
      <dgm:prSet/>
      <dgm:spPr>
        <a:solidFill>
          <a:schemeClr val="accent2"/>
        </a:solidFill>
      </dgm:spPr>
      <dgm:t>
        <a:bodyPr/>
        <a:lstStyle/>
        <a:p>
          <a:r>
            <a:rPr lang="en-US" dirty="0"/>
            <a:t>Address COVID Economic Impact</a:t>
          </a:r>
        </a:p>
      </dgm:t>
    </dgm:pt>
    <dgm:pt modelId="{E3BCD147-41D8-42E5-8642-98835B0874C7}" type="parTrans" cxnId="{4A2FF6AC-75D7-4696-B2F8-2D3D4F4D722C}">
      <dgm:prSet/>
      <dgm:spPr/>
      <dgm:t>
        <a:bodyPr/>
        <a:lstStyle/>
        <a:p>
          <a:endParaRPr lang="en-US"/>
        </a:p>
      </dgm:t>
    </dgm:pt>
    <dgm:pt modelId="{AD19C203-9EE7-4F80-8787-7F9EC2342BB7}" type="sibTrans" cxnId="{4A2FF6AC-75D7-4696-B2F8-2D3D4F4D722C}">
      <dgm:prSet/>
      <dgm:spPr/>
      <dgm:t>
        <a:bodyPr/>
        <a:lstStyle/>
        <a:p>
          <a:endParaRPr lang="en-US"/>
        </a:p>
      </dgm:t>
    </dgm:pt>
    <dgm:pt modelId="{2806B9E1-82F6-4D62-97CE-6CC406FCF973}">
      <dgm:prSet/>
      <dgm:spPr>
        <a:solidFill>
          <a:schemeClr val="accent2">
            <a:lumMod val="20000"/>
            <a:lumOff val="80000"/>
            <a:alpha val="90000"/>
          </a:schemeClr>
        </a:solidFill>
      </dgm:spPr>
      <dgm:t>
        <a:bodyPr/>
        <a:lstStyle/>
        <a:p>
          <a:r>
            <a:rPr lang="en-US" dirty="0"/>
            <a:t>Address negative economic impacts caused by the public health emergency, including economic harms to workers, households, small businesses, impacted industries, and the public sector;</a:t>
          </a:r>
        </a:p>
      </dgm:t>
    </dgm:pt>
    <dgm:pt modelId="{CE22A954-82B7-4A5F-BC4E-B914B3BAC21B}" type="parTrans" cxnId="{BDCCCA2F-7863-4B66-BFCE-7B4AF32223F8}">
      <dgm:prSet/>
      <dgm:spPr/>
      <dgm:t>
        <a:bodyPr/>
        <a:lstStyle/>
        <a:p>
          <a:endParaRPr lang="en-US"/>
        </a:p>
      </dgm:t>
    </dgm:pt>
    <dgm:pt modelId="{71A4059D-98DF-4527-BD0D-4715AF7D4FF4}" type="sibTrans" cxnId="{BDCCCA2F-7863-4B66-BFCE-7B4AF32223F8}">
      <dgm:prSet/>
      <dgm:spPr/>
      <dgm:t>
        <a:bodyPr/>
        <a:lstStyle/>
        <a:p>
          <a:endParaRPr lang="en-US"/>
        </a:p>
      </dgm:t>
    </dgm:pt>
    <dgm:pt modelId="{5190CF68-C99A-47B0-8BD2-A62733FDC3A4}">
      <dgm:prSet/>
      <dgm:spPr/>
      <dgm:t>
        <a:bodyPr/>
        <a:lstStyle/>
        <a:p>
          <a:endParaRPr lang="en-US" dirty="0"/>
        </a:p>
      </dgm:t>
    </dgm:pt>
    <dgm:pt modelId="{87627752-9114-4E67-8C96-733AC165FA54}" type="parTrans" cxnId="{F03C01AC-9EE7-471F-9B20-51308B281981}">
      <dgm:prSet/>
      <dgm:spPr/>
      <dgm:t>
        <a:bodyPr/>
        <a:lstStyle/>
        <a:p>
          <a:endParaRPr lang="en-US"/>
        </a:p>
      </dgm:t>
    </dgm:pt>
    <dgm:pt modelId="{502861A1-E4F2-4231-B73F-B598CDE934E8}" type="sibTrans" cxnId="{F03C01AC-9EE7-471F-9B20-51308B281981}">
      <dgm:prSet/>
      <dgm:spPr/>
      <dgm:t>
        <a:bodyPr/>
        <a:lstStyle/>
        <a:p>
          <a:endParaRPr lang="en-US"/>
        </a:p>
      </dgm:t>
    </dgm:pt>
    <dgm:pt modelId="{EF3C040F-F4FC-49A9-85A2-00C41D23987A}">
      <dgm:prSet/>
      <dgm:spPr/>
      <dgm:t>
        <a:bodyPr/>
        <a:lstStyle/>
        <a:p>
          <a:endParaRPr lang="en-US" dirty="0"/>
        </a:p>
      </dgm:t>
    </dgm:pt>
    <dgm:pt modelId="{23E42291-CBC3-4394-8859-B4F2C80213BA}" type="parTrans" cxnId="{83CEFB6A-8B19-4CAD-A2D1-18D9446654BB}">
      <dgm:prSet/>
      <dgm:spPr/>
      <dgm:t>
        <a:bodyPr/>
        <a:lstStyle/>
        <a:p>
          <a:endParaRPr lang="en-US"/>
        </a:p>
      </dgm:t>
    </dgm:pt>
    <dgm:pt modelId="{A75D334B-E1DE-4E30-81C9-E94F99AF7B4F}" type="sibTrans" cxnId="{83CEFB6A-8B19-4CAD-A2D1-18D9446654BB}">
      <dgm:prSet/>
      <dgm:spPr/>
      <dgm:t>
        <a:bodyPr/>
        <a:lstStyle/>
        <a:p>
          <a:endParaRPr lang="en-US"/>
        </a:p>
      </dgm:t>
    </dgm:pt>
    <dgm:pt modelId="{80B743FD-DAC1-452E-963F-2A44621436EB}">
      <dgm:prSet/>
      <dgm:spPr/>
      <dgm:t>
        <a:bodyPr/>
        <a:lstStyle/>
        <a:p>
          <a:endParaRPr lang="en-US" dirty="0"/>
        </a:p>
      </dgm:t>
    </dgm:pt>
    <dgm:pt modelId="{C95EA138-7D3D-4398-90E4-ED8EA99520D1}" type="parTrans" cxnId="{06E6CE12-292A-4495-8E89-F6BA76EFBCF5}">
      <dgm:prSet/>
      <dgm:spPr/>
      <dgm:t>
        <a:bodyPr/>
        <a:lstStyle/>
        <a:p>
          <a:endParaRPr lang="en-US"/>
        </a:p>
      </dgm:t>
    </dgm:pt>
    <dgm:pt modelId="{5368303A-7426-4F4B-B353-3C94FCACD0F0}" type="sibTrans" cxnId="{06E6CE12-292A-4495-8E89-F6BA76EFBCF5}">
      <dgm:prSet/>
      <dgm:spPr/>
      <dgm:t>
        <a:bodyPr/>
        <a:lstStyle/>
        <a:p>
          <a:endParaRPr lang="en-US"/>
        </a:p>
      </dgm:t>
    </dgm:pt>
    <dgm:pt modelId="{121BCF8A-FEA0-46FF-B3D4-EC9CC393A6BF}">
      <dgm:prSet/>
      <dgm:spPr/>
      <dgm:t>
        <a:bodyPr/>
        <a:lstStyle/>
        <a:p>
          <a:endParaRPr lang="en-US" dirty="0"/>
        </a:p>
      </dgm:t>
    </dgm:pt>
    <dgm:pt modelId="{4823108B-8FF0-40EF-B192-A9D98DE79E8E}" type="parTrans" cxnId="{7CF5E787-DC18-4EF0-AC33-7B925D6FDF86}">
      <dgm:prSet/>
      <dgm:spPr/>
      <dgm:t>
        <a:bodyPr/>
        <a:lstStyle/>
        <a:p>
          <a:endParaRPr lang="en-US"/>
        </a:p>
      </dgm:t>
    </dgm:pt>
    <dgm:pt modelId="{E2FC2231-6878-49E2-A4CC-8354BA517553}" type="sibTrans" cxnId="{7CF5E787-DC18-4EF0-AC33-7B925D6FDF86}">
      <dgm:prSet/>
      <dgm:spPr/>
      <dgm:t>
        <a:bodyPr/>
        <a:lstStyle/>
        <a:p>
          <a:endParaRPr lang="en-US"/>
        </a:p>
      </dgm:t>
    </dgm:pt>
    <dgm:pt modelId="{75E48C5C-D110-498D-81F0-08810ACF36C2}">
      <dgm:prSet/>
      <dgm:spPr/>
      <dgm:t>
        <a:bodyPr/>
        <a:lstStyle/>
        <a:p>
          <a:endParaRPr lang="en-US" dirty="0"/>
        </a:p>
      </dgm:t>
    </dgm:pt>
    <dgm:pt modelId="{EF799CDC-34BA-4957-946F-E468A8127E69}" type="parTrans" cxnId="{1A1A68A3-9A13-4D6C-9407-D750B592BE08}">
      <dgm:prSet/>
      <dgm:spPr/>
      <dgm:t>
        <a:bodyPr/>
        <a:lstStyle/>
        <a:p>
          <a:endParaRPr lang="en-US"/>
        </a:p>
      </dgm:t>
    </dgm:pt>
    <dgm:pt modelId="{F1F18BCF-E765-4CAC-9D9F-1C10B1D89AC2}" type="sibTrans" cxnId="{1A1A68A3-9A13-4D6C-9407-D750B592BE08}">
      <dgm:prSet/>
      <dgm:spPr/>
      <dgm:t>
        <a:bodyPr/>
        <a:lstStyle/>
        <a:p>
          <a:endParaRPr lang="en-US"/>
        </a:p>
      </dgm:t>
    </dgm:pt>
    <dgm:pt modelId="{A477AE83-EFB2-43F8-84F7-B49327322B3F}">
      <dgm:prSet/>
      <dgm:spPr/>
      <dgm:t>
        <a:bodyPr/>
        <a:lstStyle/>
        <a:p>
          <a:endParaRPr lang="en-US" dirty="0"/>
        </a:p>
      </dgm:t>
    </dgm:pt>
    <dgm:pt modelId="{2D7F5BD0-809F-430B-BD36-4DF19A83EA5F}" type="parTrans" cxnId="{2D030579-1721-4E04-8223-C31234917585}">
      <dgm:prSet/>
      <dgm:spPr/>
      <dgm:t>
        <a:bodyPr/>
        <a:lstStyle/>
        <a:p>
          <a:endParaRPr lang="en-US"/>
        </a:p>
      </dgm:t>
    </dgm:pt>
    <dgm:pt modelId="{B39B8BBB-35B1-4646-BB44-5D54BE7A1444}" type="sibTrans" cxnId="{2D030579-1721-4E04-8223-C31234917585}">
      <dgm:prSet/>
      <dgm:spPr/>
      <dgm:t>
        <a:bodyPr/>
        <a:lstStyle/>
        <a:p>
          <a:endParaRPr lang="en-US"/>
        </a:p>
      </dgm:t>
    </dgm:pt>
    <dgm:pt modelId="{23B23AAB-F93F-EE49-9936-861AB41A4227}" type="pres">
      <dgm:prSet presAssocID="{B9F2B6A0-B3B3-48F7-82CE-14209EFE2073}" presName="Name0" presStyleCnt="0">
        <dgm:presLayoutVars>
          <dgm:dir/>
          <dgm:animLvl val="lvl"/>
          <dgm:resizeHandles val="exact"/>
        </dgm:presLayoutVars>
      </dgm:prSet>
      <dgm:spPr/>
    </dgm:pt>
    <dgm:pt modelId="{796C0EC0-334C-BD44-B039-ADD196596E21}" type="pres">
      <dgm:prSet presAssocID="{C306291E-71A2-4B4C-BBB4-F598471C92A6}" presName="composite" presStyleCnt="0"/>
      <dgm:spPr/>
    </dgm:pt>
    <dgm:pt modelId="{941D9EE3-138A-2C49-95B5-A0BDEF2BE1FD}" type="pres">
      <dgm:prSet presAssocID="{C306291E-71A2-4B4C-BBB4-F598471C92A6}" presName="parTx" presStyleLbl="alignNode1" presStyleIdx="0" presStyleCnt="5">
        <dgm:presLayoutVars>
          <dgm:chMax val="0"/>
          <dgm:chPref val="0"/>
        </dgm:presLayoutVars>
      </dgm:prSet>
      <dgm:spPr/>
    </dgm:pt>
    <dgm:pt modelId="{8C5BDF70-FA6F-4745-BDFA-25DFEF01B332}" type="pres">
      <dgm:prSet presAssocID="{C306291E-71A2-4B4C-BBB4-F598471C92A6}" presName="desTx" presStyleLbl="alignAccFollowNode1" presStyleIdx="0" presStyleCnt="5">
        <dgm:presLayoutVars/>
      </dgm:prSet>
      <dgm:spPr/>
    </dgm:pt>
    <dgm:pt modelId="{AA8C779D-955B-8E44-BF67-322E92B31E9B}" type="pres">
      <dgm:prSet presAssocID="{469B1202-E77C-49C4-8520-1042A0AB48EC}" presName="space" presStyleCnt="0"/>
      <dgm:spPr/>
    </dgm:pt>
    <dgm:pt modelId="{EFE1679B-8F16-FC40-827E-C8B5EC2AB598}" type="pres">
      <dgm:prSet presAssocID="{42765B5E-F977-4F1C-9F2F-0143FD5DC144}" presName="composite" presStyleCnt="0"/>
      <dgm:spPr/>
    </dgm:pt>
    <dgm:pt modelId="{4A212D91-B797-8541-98C9-D94CD4DDED61}" type="pres">
      <dgm:prSet presAssocID="{42765B5E-F977-4F1C-9F2F-0143FD5DC144}" presName="parTx" presStyleLbl="alignNode1" presStyleIdx="1" presStyleCnt="5">
        <dgm:presLayoutVars>
          <dgm:chMax val="0"/>
          <dgm:chPref val="0"/>
        </dgm:presLayoutVars>
      </dgm:prSet>
      <dgm:spPr/>
    </dgm:pt>
    <dgm:pt modelId="{3B8E883F-5E42-2F4F-A1E2-D116CBA92AE2}" type="pres">
      <dgm:prSet presAssocID="{42765B5E-F977-4F1C-9F2F-0143FD5DC144}" presName="desTx" presStyleLbl="alignAccFollowNode1" presStyleIdx="1" presStyleCnt="5">
        <dgm:presLayoutVars/>
      </dgm:prSet>
      <dgm:spPr/>
    </dgm:pt>
    <dgm:pt modelId="{FDFC14C8-F5B9-204D-9FCC-9DB45B5C42C4}" type="pres">
      <dgm:prSet presAssocID="{AD19C203-9EE7-4F80-8787-7F9EC2342BB7}" presName="space" presStyleCnt="0"/>
      <dgm:spPr/>
    </dgm:pt>
    <dgm:pt modelId="{003C9DAB-C709-0A48-BE92-75FDF48C9EA2}" type="pres">
      <dgm:prSet presAssocID="{5190CF68-C99A-47B0-8BD2-A62733FDC3A4}" presName="composite" presStyleCnt="0"/>
      <dgm:spPr/>
    </dgm:pt>
    <dgm:pt modelId="{7FBE1A6E-8C8F-0148-A6EC-927622A592C7}" type="pres">
      <dgm:prSet presAssocID="{5190CF68-C99A-47B0-8BD2-A62733FDC3A4}" presName="parTx" presStyleLbl="alignNode1" presStyleIdx="2" presStyleCnt="5">
        <dgm:presLayoutVars>
          <dgm:chMax val="0"/>
          <dgm:chPref val="0"/>
        </dgm:presLayoutVars>
      </dgm:prSet>
      <dgm:spPr/>
    </dgm:pt>
    <dgm:pt modelId="{97C05D14-0E22-0440-B9AD-FBE6B25C3072}" type="pres">
      <dgm:prSet presAssocID="{5190CF68-C99A-47B0-8BD2-A62733FDC3A4}" presName="desTx" presStyleLbl="alignAccFollowNode1" presStyleIdx="2" presStyleCnt="5">
        <dgm:presLayoutVars/>
      </dgm:prSet>
      <dgm:spPr/>
    </dgm:pt>
    <dgm:pt modelId="{DF7F4BE8-16C7-3847-A1AE-333DB705C6BA}" type="pres">
      <dgm:prSet presAssocID="{502861A1-E4F2-4231-B73F-B598CDE934E8}" presName="space" presStyleCnt="0"/>
      <dgm:spPr/>
    </dgm:pt>
    <dgm:pt modelId="{E480DC74-7F38-6B4B-B0FE-81397EA36F9D}" type="pres">
      <dgm:prSet presAssocID="{80B743FD-DAC1-452E-963F-2A44621436EB}" presName="composite" presStyleCnt="0"/>
      <dgm:spPr/>
    </dgm:pt>
    <dgm:pt modelId="{4E2C8E90-058E-8745-9F2B-DE195FE7DC24}" type="pres">
      <dgm:prSet presAssocID="{80B743FD-DAC1-452E-963F-2A44621436EB}" presName="parTx" presStyleLbl="alignNode1" presStyleIdx="3" presStyleCnt="5">
        <dgm:presLayoutVars>
          <dgm:chMax val="0"/>
          <dgm:chPref val="0"/>
        </dgm:presLayoutVars>
      </dgm:prSet>
      <dgm:spPr/>
    </dgm:pt>
    <dgm:pt modelId="{1351B30D-8E7D-8F44-87FA-983075A79468}" type="pres">
      <dgm:prSet presAssocID="{80B743FD-DAC1-452E-963F-2A44621436EB}" presName="desTx" presStyleLbl="alignAccFollowNode1" presStyleIdx="3" presStyleCnt="5">
        <dgm:presLayoutVars/>
      </dgm:prSet>
      <dgm:spPr/>
    </dgm:pt>
    <dgm:pt modelId="{A503A5CF-D1B5-EA4A-8241-8753B1A21CDD}" type="pres">
      <dgm:prSet presAssocID="{5368303A-7426-4F4B-B353-3C94FCACD0F0}" presName="space" presStyleCnt="0"/>
      <dgm:spPr/>
    </dgm:pt>
    <dgm:pt modelId="{1FEC3A4D-ECEE-0949-A02A-5148F04D21E9}" type="pres">
      <dgm:prSet presAssocID="{75E48C5C-D110-498D-81F0-08810ACF36C2}" presName="composite" presStyleCnt="0"/>
      <dgm:spPr/>
    </dgm:pt>
    <dgm:pt modelId="{4DB62EFE-D79C-E54D-A106-2E0B9E8D327F}" type="pres">
      <dgm:prSet presAssocID="{75E48C5C-D110-498D-81F0-08810ACF36C2}" presName="parTx" presStyleLbl="alignNode1" presStyleIdx="4" presStyleCnt="5">
        <dgm:presLayoutVars>
          <dgm:chMax val="0"/>
          <dgm:chPref val="0"/>
        </dgm:presLayoutVars>
      </dgm:prSet>
      <dgm:spPr/>
    </dgm:pt>
    <dgm:pt modelId="{FAD8B59C-FA04-B745-A415-4EAEEF5CFB65}" type="pres">
      <dgm:prSet presAssocID="{75E48C5C-D110-498D-81F0-08810ACF36C2}" presName="desTx" presStyleLbl="alignAccFollowNode1" presStyleIdx="4" presStyleCnt="5">
        <dgm:presLayoutVars/>
      </dgm:prSet>
      <dgm:spPr/>
    </dgm:pt>
  </dgm:ptLst>
  <dgm:cxnLst>
    <dgm:cxn modelId="{53DC4512-C8B1-5B4F-B905-2BD81CB63DCC}" type="presOf" srcId="{5190CF68-C99A-47B0-8BD2-A62733FDC3A4}" destId="{7FBE1A6E-8C8F-0148-A6EC-927622A592C7}" srcOrd="0" destOrd="0" presId="urn:microsoft.com/office/officeart/2016/7/layout/ChevronBlockProcess"/>
    <dgm:cxn modelId="{06E6CE12-292A-4495-8E89-F6BA76EFBCF5}" srcId="{B9F2B6A0-B3B3-48F7-82CE-14209EFE2073}" destId="{80B743FD-DAC1-452E-963F-2A44621436EB}" srcOrd="3" destOrd="0" parTransId="{C95EA138-7D3D-4398-90E4-ED8EA99520D1}" sibTransId="{5368303A-7426-4F4B-B353-3C94FCACD0F0}"/>
    <dgm:cxn modelId="{EF898A1D-72FB-D748-9641-E93038346551}" type="presOf" srcId="{EF3C040F-F4FC-49A9-85A2-00C41D23987A}" destId="{97C05D14-0E22-0440-B9AD-FBE6B25C3072}" srcOrd="0" destOrd="0" presId="urn:microsoft.com/office/officeart/2016/7/layout/ChevronBlockProcess"/>
    <dgm:cxn modelId="{5E6BD527-804D-6C4F-9FEA-361E4C4982F1}" type="presOf" srcId="{A477AE83-EFB2-43F8-84F7-B49327322B3F}" destId="{FAD8B59C-FA04-B745-A415-4EAEEF5CFB65}" srcOrd="0" destOrd="0" presId="urn:microsoft.com/office/officeart/2016/7/layout/ChevronBlockProcess"/>
    <dgm:cxn modelId="{8494FC29-505A-4298-9B15-103674366B4B}" srcId="{C306291E-71A2-4B4C-BBB4-F598471C92A6}" destId="{DEBEED55-D659-4075-976E-278CB2D976CF}" srcOrd="0" destOrd="0" parTransId="{8A46C02A-C502-463D-9AB7-2783AA60F35B}" sibTransId="{9BBC1EAC-F4F8-4863-A103-1ABCADC15FA1}"/>
    <dgm:cxn modelId="{BDCCCA2F-7863-4B66-BFCE-7B4AF32223F8}" srcId="{42765B5E-F977-4F1C-9F2F-0143FD5DC144}" destId="{2806B9E1-82F6-4D62-97CE-6CC406FCF973}" srcOrd="0" destOrd="0" parTransId="{CE22A954-82B7-4A5F-BC4E-B914B3BAC21B}" sibTransId="{71A4059D-98DF-4527-BD0D-4715AF7D4FF4}"/>
    <dgm:cxn modelId="{B1247C44-C6D1-BF49-957B-9F8748E54E74}" type="presOf" srcId="{121BCF8A-FEA0-46FF-B3D4-EC9CC393A6BF}" destId="{1351B30D-8E7D-8F44-87FA-983075A79468}" srcOrd="0" destOrd="0" presId="urn:microsoft.com/office/officeart/2016/7/layout/ChevronBlockProcess"/>
    <dgm:cxn modelId="{8301B268-1436-6C41-A81A-6848AB72EE1B}" type="presOf" srcId="{2806B9E1-82F6-4D62-97CE-6CC406FCF973}" destId="{3B8E883F-5E42-2F4F-A1E2-D116CBA92AE2}" srcOrd="0" destOrd="0" presId="urn:microsoft.com/office/officeart/2016/7/layout/ChevronBlockProcess"/>
    <dgm:cxn modelId="{83CEFB6A-8B19-4CAD-A2D1-18D9446654BB}" srcId="{5190CF68-C99A-47B0-8BD2-A62733FDC3A4}" destId="{EF3C040F-F4FC-49A9-85A2-00C41D23987A}" srcOrd="0" destOrd="0" parTransId="{23E42291-CBC3-4394-8859-B4F2C80213BA}" sibTransId="{A75D334B-E1DE-4E30-81C9-E94F99AF7B4F}"/>
    <dgm:cxn modelId="{2D030579-1721-4E04-8223-C31234917585}" srcId="{75E48C5C-D110-498D-81F0-08810ACF36C2}" destId="{A477AE83-EFB2-43F8-84F7-B49327322B3F}" srcOrd="0" destOrd="0" parTransId="{2D7F5BD0-809F-430B-BD36-4DF19A83EA5F}" sibTransId="{B39B8BBB-35B1-4646-BB44-5D54BE7A1444}"/>
    <dgm:cxn modelId="{7CF5E787-DC18-4EF0-AC33-7B925D6FDF86}" srcId="{80B743FD-DAC1-452E-963F-2A44621436EB}" destId="{121BCF8A-FEA0-46FF-B3D4-EC9CC393A6BF}" srcOrd="0" destOrd="0" parTransId="{4823108B-8FF0-40EF-B192-A9D98DE79E8E}" sibTransId="{E2FC2231-6878-49E2-A4CC-8354BA517553}"/>
    <dgm:cxn modelId="{1A1A68A3-9A13-4D6C-9407-D750B592BE08}" srcId="{B9F2B6A0-B3B3-48F7-82CE-14209EFE2073}" destId="{75E48C5C-D110-498D-81F0-08810ACF36C2}" srcOrd="4" destOrd="0" parTransId="{EF799CDC-34BA-4957-946F-E468A8127E69}" sibTransId="{F1F18BCF-E765-4CAC-9D9F-1C10B1D89AC2}"/>
    <dgm:cxn modelId="{447B44A6-3A6F-484B-BBFD-08C4BA8F1ADE}" type="presOf" srcId="{DEBEED55-D659-4075-976E-278CB2D976CF}" destId="{8C5BDF70-FA6F-4745-BDFA-25DFEF01B332}" srcOrd="0" destOrd="0" presId="urn:microsoft.com/office/officeart/2016/7/layout/ChevronBlockProcess"/>
    <dgm:cxn modelId="{F03C01AC-9EE7-471F-9B20-51308B281981}" srcId="{B9F2B6A0-B3B3-48F7-82CE-14209EFE2073}" destId="{5190CF68-C99A-47B0-8BD2-A62733FDC3A4}" srcOrd="2" destOrd="0" parTransId="{87627752-9114-4E67-8C96-733AC165FA54}" sibTransId="{502861A1-E4F2-4231-B73F-B598CDE934E8}"/>
    <dgm:cxn modelId="{4A2FF6AC-75D7-4696-B2F8-2D3D4F4D722C}" srcId="{B9F2B6A0-B3B3-48F7-82CE-14209EFE2073}" destId="{42765B5E-F977-4F1C-9F2F-0143FD5DC144}" srcOrd="1" destOrd="0" parTransId="{E3BCD147-41D8-42E5-8642-98835B0874C7}" sibTransId="{AD19C203-9EE7-4F80-8787-7F9EC2342BB7}"/>
    <dgm:cxn modelId="{6851C8AD-0E4A-004C-AEFD-84A08EB9EDC8}" type="presOf" srcId="{42765B5E-F977-4F1C-9F2F-0143FD5DC144}" destId="{4A212D91-B797-8541-98C9-D94CD4DDED61}" srcOrd="0" destOrd="0" presId="urn:microsoft.com/office/officeart/2016/7/layout/ChevronBlockProcess"/>
    <dgm:cxn modelId="{3058F9B6-EB14-3043-96E7-D6364509812B}" type="presOf" srcId="{C306291E-71A2-4B4C-BBB4-F598471C92A6}" destId="{941D9EE3-138A-2C49-95B5-A0BDEF2BE1FD}" srcOrd="0" destOrd="0" presId="urn:microsoft.com/office/officeart/2016/7/layout/ChevronBlockProcess"/>
    <dgm:cxn modelId="{5E22CAC8-4E26-8745-AFC0-B9486739FAC3}" type="presOf" srcId="{75E48C5C-D110-498D-81F0-08810ACF36C2}" destId="{4DB62EFE-D79C-E54D-A106-2E0B9E8D327F}" srcOrd="0" destOrd="0" presId="urn:microsoft.com/office/officeart/2016/7/layout/ChevronBlockProcess"/>
    <dgm:cxn modelId="{612843F3-CE40-5E4F-9EC0-47396B510592}" type="presOf" srcId="{80B743FD-DAC1-452E-963F-2A44621436EB}" destId="{4E2C8E90-058E-8745-9F2B-DE195FE7DC24}" srcOrd="0" destOrd="0" presId="urn:microsoft.com/office/officeart/2016/7/layout/ChevronBlockProcess"/>
    <dgm:cxn modelId="{55E436F6-36A7-7747-818C-BB49D149BA08}" type="presOf" srcId="{B9F2B6A0-B3B3-48F7-82CE-14209EFE2073}" destId="{23B23AAB-F93F-EE49-9936-861AB41A4227}" srcOrd="0" destOrd="0" presId="urn:microsoft.com/office/officeart/2016/7/layout/ChevronBlockProcess"/>
    <dgm:cxn modelId="{61E7F9FF-88D6-440C-AD36-D692798322A4}" srcId="{B9F2B6A0-B3B3-48F7-82CE-14209EFE2073}" destId="{C306291E-71A2-4B4C-BBB4-F598471C92A6}" srcOrd="0" destOrd="0" parTransId="{5CA835AD-3105-4645-BEF9-CA19C464D394}" sibTransId="{469B1202-E77C-49C4-8520-1042A0AB48EC}"/>
    <dgm:cxn modelId="{6AA89AA1-17AA-5748-94A2-0EADD18E7D9F}" type="presParOf" srcId="{23B23AAB-F93F-EE49-9936-861AB41A4227}" destId="{796C0EC0-334C-BD44-B039-ADD196596E21}" srcOrd="0" destOrd="0" presId="urn:microsoft.com/office/officeart/2016/7/layout/ChevronBlockProcess"/>
    <dgm:cxn modelId="{B7CE7BD4-EED8-7146-8965-1106DAE9C19B}" type="presParOf" srcId="{796C0EC0-334C-BD44-B039-ADD196596E21}" destId="{941D9EE3-138A-2C49-95B5-A0BDEF2BE1FD}" srcOrd="0" destOrd="0" presId="urn:microsoft.com/office/officeart/2016/7/layout/ChevronBlockProcess"/>
    <dgm:cxn modelId="{89C98652-FE73-5542-AF43-463B0E31067A}" type="presParOf" srcId="{796C0EC0-334C-BD44-B039-ADD196596E21}" destId="{8C5BDF70-FA6F-4745-BDFA-25DFEF01B332}" srcOrd="1" destOrd="0" presId="urn:microsoft.com/office/officeart/2016/7/layout/ChevronBlockProcess"/>
    <dgm:cxn modelId="{2FB89FA0-3D66-3B49-AE1F-6D152C5E56C7}" type="presParOf" srcId="{23B23AAB-F93F-EE49-9936-861AB41A4227}" destId="{AA8C779D-955B-8E44-BF67-322E92B31E9B}" srcOrd="1" destOrd="0" presId="urn:microsoft.com/office/officeart/2016/7/layout/ChevronBlockProcess"/>
    <dgm:cxn modelId="{EACB76D7-3427-524C-9CC3-50233BD368DD}" type="presParOf" srcId="{23B23AAB-F93F-EE49-9936-861AB41A4227}" destId="{EFE1679B-8F16-FC40-827E-C8B5EC2AB598}" srcOrd="2" destOrd="0" presId="urn:microsoft.com/office/officeart/2016/7/layout/ChevronBlockProcess"/>
    <dgm:cxn modelId="{D2BFC6A0-97CB-1A4D-AC66-04FE5F5551E5}" type="presParOf" srcId="{EFE1679B-8F16-FC40-827E-C8B5EC2AB598}" destId="{4A212D91-B797-8541-98C9-D94CD4DDED61}" srcOrd="0" destOrd="0" presId="urn:microsoft.com/office/officeart/2016/7/layout/ChevronBlockProcess"/>
    <dgm:cxn modelId="{95503AA1-1A49-0E48-8CBF-EC4C8E941A69}" type="presParOf" srcId="{EFE1679B-8F16-FC40-827E-C8B5EC2AB598}" destId="{3B8E883F-5E42-2F4F-A1E2-D116CBA92AE2}" srcOrd="1" destOrd="0" presId="urn:microsoft.com/office/officeart/2016/7/layout/ChevronBlockProcess"/>
    <dgm:cxn modelId="{FD403FBB-4C09-574C-A2E1-4C1B94A46214}" type="presParOf" srcId="{23B23AAB-F93F-EE49-9936-861AB41A4227}" destId="{FDFC14C8-F5B9-204D-9FCC-9DB45B5C42C4}" srcOrd="3" destOrd="0" presId="urn:microsoft.com/office/officeart/2016/7/layout/ChevronBlockProcess"/>
    <dgm:cxn modelId="{368D660C-2133-4B41-85B1-8453F3D66E22}" type="presParOf" srcId="{23B23AAB-F93F-EE49-9936-861AB41A4227}" destId="{003C9DAB-C709-0A48-BE92-75FDF48C9EA2}" srcOrd="4" destOrd="0" presId="urn:microsoft.com/office/officeart/2016/7/layout/ChevronBlockProcess"/>
    <dgm:cxn modelId="{4D6AC2DA-C9B5-A346-BFEB-B9BA828936C5}" type="presParOf" srcId="{003C9DAB-C709-0A48-BE92-75FDF48C9EA2}" destId="{7FBE1A6E-8C8F-0148-A6EC-927622A592C7}" srcOrd="0" destOrd="0" presId="urn:microsoft.com/office/officeart/2016/7/layout/ChevronBlockProcess"/>
    <dgm:cxn modelId="{74A20B3A-39B4-FD4C-A715-154D45D79B09}" type="presParOf" srcId="{003C9DAB-C709-0A48-BE92-75FDF48C9EA2}" destId="{97C05D14-0E22-0440-B9AD-FBE6B25C3072}" srcOrd="1" destOrd="0" presId="urn:microsoft.com/office/officeart/2016/7/layout/ChevronBlockProcess"/>
    <dgm:cxn modelId="{86E5FDA3-44CE-874F-84DD-188BECDAF4BE}" type="presParOf" srcId="{23B23AAB-F93F-EE49-9936-861AB41A4227}" destId="{DF7F4BE8-16C7-3847-A1AE-333DB705C6BA}" srcOrd="5" destOrd="0" presId="urn:microsoft.com/office/officeart/2016/7/layout/ChevronBlockProcess"/>
    <dgm:cxn modelId="{659088D2-95BC-3A41-97AA-CFE939617EAC}" type="presParOf" srcId="{23B23AAB-F93F-EE49-9936-861AB41A4227}" destId="{E480DC74-7F38-6B4B-B0FE-81397EA36F9D}" srcOrd="6" destOrd="0" presId="urn:microsoft.com/office/officeart/2016/7/layout/ChevronBlockProcess"/>
    <dgm:cxn modelId="{EE90BBE8-C7E9-244D-925E-4BABC9978C6D}" type="presParOf" srcId="{E480DC74-7F38-6B4B-B0FE-81397EA36F9D}" destId="{4E2C8E90-058E-8745-9F2B-DE195FE7DC24}" srcOrd="0" destOrd="0" presId="urn:microsoft.com/office/officeart/2016/7/layout/ChevronBlockProcess"/>
    <dgm:cxn modelId="{7512FCDC-D476-1D4C-B61F-CDF6B2C0BE24}" type="presParOf" srcId="{E480DC74-7F38-6B4B-B0FE-81397EA36F9D}" destId="{1351B30D-8E7D-8F44-87FA-983075A79468}" srcOrd="1" destOrd="0" presId="urn:microsoft.com/office/officeart/2016/7/layout/ChevronBlockProcess"/>
    <dgm:cxn modelId="{0ED79531-FCB8-B24B-B660-81F0A23D6D57}" type="presParOf" srcId="{23B23AAB-F93F-EE49-9936-861AB41A4227}" destId="{A503A5CF-D1B5-EA4A-8241-8753B1A21CDD}" srcOrd="7" destOrd="0" presId="urn:microsoft.com/office/officeart/2016/7/layout/ChevronBlockProcess"/>
    <dgm:cxn modelId="{F36390F9-5666-2443-BDDF-B36A98255137}" type="presParOf" srcId="{23B23AAB-F93F-EE49-9936-861AB41A4227}" destId="{1FEC3A4D-ECEE-0949-A02A-5148F04D21E9}" srcOrd="8" destOrd="0" presId="urn:microsoft.com/office/officeart/2016/7/layout/ChevronBlockProcess"/>
    <dgm:cxn modelId="{A4084584-B214-2341-93A4-F8A135700DC5}" type="presParOf" srcId="{1FEC3A4D-ECEE-0949-A02A-5148F04D21E9}" destId="{4DB62EFE-D79C-E54D-A106-2E0B9E8D327F}" srcOrd="0" destOrd="0" presId="urn:microsoft.com/office/officeart/2016/7/layout/ChevronBlockProcess"/>
    <dgm:cxn modelId="{A48975CC-9B2F-0E45-9702-A93C75EA1C25}" type="presParOf" srcId="{1FEC3A4D-ECEE-0949-A02A-5148F04D21E9}" destId="{FAD8B59C-FA04-B745-A415-4EAEEF5CFB65}"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F2B6A0-B3B3-48F7-82CE-14209EFE2073}" type="doc">
      <dgm:prSet loTypeId="urn:microsoft.com/office/officeart/2016/7/layout/ChevronBlockProcess" loCatId="process" qsTypeId="urn:microsoft.com/office/officeart/2005/8/quickstyle/simple1" qsCatId="simple" csTypeId="urn:microsoft.com/office/officeart/2005/8/colors/colorful1" csCatId="colorful" phldr="1"/>
      <dgm:spPr/>
      <dgm:t>
        <a:bodyPr/>
        <a:lstStyle/>
        <a:p>
          <a:endParaRPr lang="en-US"/>
        </a:p>
      </dgm:t>
    </dgm:pt>
    <dgm:pt modelId="{C306291E-71A2-4B4C-BBB4-F598471C92A6}">
      <dgm:prSet/>
      <dgm:spPr/>
      <dgm:t>
        <a:bodyPr/>
        <a:lstStyle/>
        <a:p>
          <a:endParaRPr lang="en-US" dirty="0"/>
        </a:p>
      </dgm:t>
    </dgm:pt>
    <dgm:pt modelId="{5CA835AD-3105-4645-BEF9-CA19C464D394}" type="parTrans" cxnId="{61E7F9FF-88D6-440C-AD36-D692798322A4}">
      <dgm:prSet/>
      <dgm:spPr/>
      <dgm:t>
        <a:bodyPr/>
        <a:lstStyle/>
        <a:p>
          <a:endParaRPr lang="en-US"/>
        </a:p>
      </dgm:t>
    </dgm:pt>
    <dgm:pt modelId="{469B1202-E77C-49C4-8520-1042A0AB48EC}" type="sibTrans" cxnId="{61E7F9FF-88D6-440C-AD36-D692798322A4}">
      <dgm:prSet/>
      <dgm:spPr/>
      <dgm:t>
        <a:bodyPr/>
        <a:lstStyle/>
        <a:p>
          <a:endParaRPr lang="en-US"/>
        </a:p>
      </dgm:t>
    </dgm:pt>
    <dgm:pt modelId="{DEBEED55-D659-4075-976E-278CB2D976CF}">
      <dgm:prSet/>
      <dgm:spPr>
        <a:solidFill>
          <a:schemeClr val="accent2">
            <a:lumMod val="20000"/>
            <a:lumOff val="80000"/>
            <a:alpha val="90000"/>
          </a:schemeClr>
        </a:solidFill>
      </dgm:spPr>
      <dgm:t>
        <a:bodyPr/>
        <a:lstStyle/>
        <a:p>
          <a:endParaRPr lang="en-US" dirty="0"/>
        </a:p>
      </dgm:t>
    </dgm:pt>
    <dgm:pt modelId="{8A46C02A-C502-463D-9AB7-2783AA60F35B}" type="parTrans" cxnId="{8494FC29-505A-4298-9B15-103674366B4B}">
      <dgm:prSet/>
      <dgm:spPr/>
      <dgm:t>
        <a:bodyPr/>
        <a:lstStyle/>
        <a:p>
          <a:endParaRPr lang="en-US"/>
        </a:p>
      </dgm:t>
    </dgm:pt>
    <dgm:pt modelId="{9BBC1EAC-F4F8-4863-A103-1ABCADC15FA1}" type="sibTrans" cxnId="{8494FC29-505A-4298-9B15-103674366B4B}">
      <dgm:prSet/>
      <dgm:spPr/>
      <dgm:t>
        <a:bodyPr/>
        <a:lstStyle/>
        <a:p>
          <a:endParaRPr lang="en-US"/>
        </a:p>
      </dgm:t>
    </dgm:pt>
    <dgm:pt modelId="{42765B5E-F977-4F1C-9F2F-0143FD5DC144}">
      <dgm:prSet/>
      <dgm:spPr>
        <a:solidFill>
          <a:schemeClr val="accent2"/>
        </a:solidFill>
      </dgm:spPr>
      <dgm:t>
        <a:bodyPr/>
        <a:lstStyle/>
        <a:p>
          <a:endParaRPr lang="en-US" dirty="0"/>
        </a:p>
      </dgm:t>
    </dgm:pt>
    <dgm:pt modelId="{E3BCD147-41D8-42E5-8642-98835B0874C7}" type="parTrans" cxnId="{4A2FF6AC-75D7-4696-B2F8-2D3D4F4D722C}">
      <dgm:prSet/>
      <dgm:spPr/>
      <dgm:t>
        <a:bodyPr/>
        <a:lstStyle/>
        <a:p>
          <a:endParaRPr lang="en-US"/>
        </a:p>
      </dgm:t>
    </dgm:pt>
    <dgm:pt modelId="{AD19C203-9EE7-4F80-8787-7F9EC2342BB7}" type="sibTrans" cxnId="{4A2FF6AC-75D7-4696-B2F8-2D3D4F4D722C}">
      <dgm:prSet/>
      <dgm:spPr/>
      <dgm:t>
        <a:bodyPr/>
        <a:lstStyle/>
        <a:p>
          <a:endParaRPr lang="en-US"/>
        </a:p>
      </dgm:t>
    </dgm:pt>
    <dgm:pt modelId="{2806B9E1-82F6-4D62-97CE-6CC406FCF973}">
      <dgm:prSet/>
      <dgm:spPr>
        <a:solidFill>
          <a:schemeClr val="accent2">
            <a:lumMod val="20000"/>
            <a:lumOff val="80000"/>
            <a:alpha val="90000"/>
          </a:schemeClr>
        </a:solidFill>
      </dgm:spPr>
      <dgm:t>
        <a:bodyPr/>
        <a:lstStyle/>
        <a:p>
          <a:endParaRPr lang="en-US" dirty="0"/>
        </a:p>
      </dgm:t>
    </dgm:pt>
    <dgm:pt modelId="{CE22A954-82B7-4A5F-BC4E-B914B3BAC21B}" type="parTrans" cxnId="{BDCCCA2F-7863-4B66-BFCE-7B4AF32223F8}">
      <dgm:prSet/>
      <dgm:spPr/>
      <dgm:t>
        <a:bodyPr/>
        <a:lstStyle/>
        <a:p>
          <a:endParaRPr lang="en-US"/>
        </a:p>
      </dgm:t>
    </dgm:pt>
    <dgm:pt modelId="{71A4059D-98DF-4527-BD0D-4715AF7D4FF4}" type="sibTrans" cxnId="{BDCCCA2F-7863-4B66-BFCE-7B4AF32223F8}">
      <dgm:prSet/>
      <dgm:spPr/>
      <dgm:t>
        <a:bodyPr/>
        <a:lstStyle/>
        <a:p>
          <a:endParaRPr lang="en-US"/>
        </a:p>
      </dgm:t>
    </dgm:pt>
    <dgm:pt modelId="{5190CF68-C99A-47B0-8BD2-A62733FDC3A4}">
      <dgm:prSet/>
      <dgm:spPr/>
      <dgm:t>
        <a:bodyPr/>
        <a:lstStyle/>
        <a:p>
          <a:r>
            <a:rPr lang="en-US" dirty="0"/>
            <a:t>Replace Lost Revenue</a:t>
          </a:r>
        </a:p>
      </dgm:t>
    </dgm:pt>
    <dgm:pt modelId="{87627752-9114-4E67-8C96-733AC165FA54}" type="parTrans" cxnId="{F03C01AC-9EE7-471F-9B20-51308B281981}">
      <dgm:prSet/>
      <dgm:spPr/>
      <dgm:t>
        <a:bodyPr/>
        <a:lstStyle/>
        <a:p>
          <a:endParaRPr lang="en-US"/>
        </a:p>
      </dgm:t>
    </dgm:pt>
    <dgm:pt modelId="{502861A1-E4F2-4231-B73F-B598CDE934E8}" type="sibTrans" cxnId="{F03C01AC-9EE7-471F-9B20-51308B281981}">
      <dgm:prSet/>
      <dgm:spPr/>
      <dgm:t>
        <a:bodyPr/>
        <a:lstStyle/>
        <a:p>
          <a:endParaRPr lang="en-US"/>
        </a:p>
      </dgm:t>
    </dgm:pt>
    <dgm:pt modelId="{EF3C040F-F4FC-49A9-85A2-00C41D23987A}">
      <dgm:prSet/>
      <dgm:spPr/>
      <dgm:t>
        <a:bodyPr/>
        <a:lstStyle/>
        <a:p>
          <a:r>
            <a:rPr lang="en-US"/>
            <a:t>Replace lost public sector revenue, using this funding to provide government services to the extent of the reduction in revenue experienced due to the pandemic;</a:t>
          </a:r>
        </a:p>
      </dgm:t>
    </dgm:pt>
    <dgm:pt modelId="{23E42291-CBC3-4394-8859-B4F2C80213BA}" type="parTrans" cxnId="{83CEFB6A-8B19-4CAD-A2D1-18D9446654BB}">
      <dgm:prSet/>
      <dgm:spPr/>
      <dgm:t>
        <a:bodyPr/>
        <a:lstStyle/>
        <a:p>
          <a:endParaRPr lang="en-US"/>
        </a:p>
      </dgm:t>
    </dgm:pt>
    <dgm:pt modelId="{A75D334B-E1DE-4E30-81C9-E94F99AF7B4F}" type="sibTrans" cxnId="{83CEFB6A-8B19-4CAD-A2D1-18D9446654BB}">
      <dgm:prSet/>
      <dgm:spPr/>
      <dgm:t>
        <a:bodyPr/>
        <a:lstStyle/>
        <a:p>
          <a:endParaRPr lang="en-US"/>
        </a:p>
      </dgm:t>
    </dgm:pt>
    <dgm:pt modelId="{80B743FD-DAC1-452E-963F-2A44621436EB}">
      <dgm:prSet/>
      <dgm:spPr/>
      <dgm:t>
        <a:bodyPr/>
        <a:lstStyle/>
        <a:p>
          <a:endParaRPr lang="en-US" dirty="0"/>
        </a:p>
      </dgm:t>
    </dgm:pt>
    <dgm:pt modelId="{C95EA138-7D3D-4398-90E4-ED8EA99520D1}" type="parTrans" cxnId="{06E6CE12-292A-4495-8E89-F6BA76EFBCF5}">
      <dgm:prSet/>
      <dgm:spPr/>
      <dgm:t>
        <a:bodyPr/>
        <a:lstStyle/>
        <a:p>
          <a:endParaRPr lang="en-US"/>
        </a:p>
      </dgm:t>
    </dgm:pt>
    <dgm:pt modelId="{5368303A-7426-4F4B-B353-3C94FCACD0F0}" type="sibTrans" cxnId="{06E6CE12-292A-4495-8E89-F6BA76EFBCF5}">
      <dgm:prSet/>
      <dgm:spPr/>
      <dgm:t>
        <a:bodyPr/>
        <a:lstStyle/>
        <a:p>
          <a:endParaRPr lang="en-US"/>
        </a:p>
      </dgm:t>
    </dgm:pt>
    <dgm:pt modelId="{121BCF8A-FEA0-46FF-B3D4-EC9CC393A6BF}">
      <dgm:prSet/>
      <dgm:spPr/>
      <dgm:t>
        <a:bodyPr/>
        <a:lstStyle/>
        <a:p>
          <a:endParaRPr lang="en-US" dirty="0"/>
        </a:p>
      </dgm:t>
    </dgm:pt>
    <dgm:pt modelId="{4823108B-8FF0-40EF-B192-A9D98DE79E8E}" type="parTrans" cxnId="{7CF5E787-DC18-4EF0-AC33-7B925D6FDF86}">
      <dgm:prSet/>
      <dgm:spPr/>
      <dgm:t>
        <a:bodyPr/>
        <a:lstStyle/>
        <a:p>
          <a:endParaRPr lang="en-US"/>
        </a:p>
      </dgm:t>
    </dgm:pt>
    <dgm:pt modelId="{E2FC2231-6878-49E2-A4CC-8354BA517553}" type="sibTrans" cxnId="{7CF5E787-DC18-4EF0-AC33-7B925D6FDF86}">
      <dgm:prSet/>
      <dgm:spPr/>
      <dgm:t>
        <a:bodyPr/>
        <a:lstStyle/>
        <a:p>
          <a:endParaRPr lang="en-US"/>
        </a:p>
      </dgm:t>
    </dgm:pt>
    <dgm:pt modelId="{75E48C5C-D110-498D-81F0-08810ACF36C2}">
      <dgm:prSet/>
      <dgm:spPr/>
      <dgm:t>
        <a:bodyPr/>
        <a:lstStyle/>
        <a:p>
          <a:endParaRPr lang="en-US" dirty="0"/>
        </a:p>
      </dgm:t>
    </dgm:pt>
    <dgm:pt modelId="{EF799CDC-34BA-4957-946F-E468A8127E69}" type="parTrans" cxnId="{1A1A68A3-9A13-4D6C-9407-D750B592BE08}">
      <dgm:prSet/>
      <dgm:spPr/>
      <dgm:t>
        <a:bodyPr/>
        <a:lstStyle/>
        <a:p>
          <a:endParaRPr lang="en-US"/>
        </a:p>
      </dgm:t>
    </dgm:pt>
    <dgm:pt modelId="{F1F18BCF-E765-4CAC-9D9F-1C10B1D89AC2}" type="sibTrans" cxnId="{1A1A68A3-9A13-4D6C-9407-D750B592BE08}">
      <dgm:prSet/>
      <dgm:spPr/>
      <dgm:t>
        <a:bodyPr/>
        <a:lstStyle/>
        <a:p>
          <a:endParaRPr lang="en-US"/>
        </a:p>
      </dgm:t>
    </dgm:pt>
    <dgm:pt modelId="{A477AE83-EFB2-43F8-84F7-B49327322B3F}">
      <dgm:prSet/>
      <dgm:spPr/>
      <dgm:t>
        <a:bodyPr/>
        <a:lstStyle/>
        <a:p>
          <a:endParaRPr lang="en-US" dirty="0"/>
        </a:p>
      </dgm:t>
    </dgm:pt>
    <dgm:pt modelId="{2D7F5BD0-809F-430B-BD36-4DF19A83EA5F}" type="parTrans" cxnId="{2D030579-1721-4E04-8223-C31234917585}">
      <dgm:prSet/>
      <dgm:spPr/>
      <dgm:t>
        <a:bodyPr/>
        <a:lstStyle/>
        <a:p>
          <a:endParaRPr lang="en-US"/>
        </a:p>
      </dgm:t>
    </dgm:pt>
    <dgm:pt modelId="{B39B8BBB-35B1-4646-BB44-5D54BE7A1444}" type="sibTrans" cxnId="{2D030579-1721-4E04-8223-C31234917585}">
      <dgm:prSet/>
      <dgm:spPr/>
      <dgm:t>
        <a:bodyPr/>
        <a:lstStyle/>
        <a:p>
          <a:endParaRPr lang="en-US"/>
        </a:p>
      </dgm:t>
    </dgm:pt>
    <dgm:pt modelId="{23B23AAB-F93F-EE49-9936-861AB41A4227}" type="pres">
      <dgm:prSet presAssocID="{B9F2B6A0-B3B3-48F7-82CE-14209EFE2073}" presName="Name0" presStyleCnt="0">
        <dgm:presLayoutVars>
          <dgm:dir/>
          <dgm:animLvl val="lvl"/>
          <dgm:resizeHandles val="exact"/>
        </dgm:presLayoutVars>
      </dgm:prSet>
      <dgm:spPr/>
    </dgm:pt>
    <dgm:pt modelId="{796C0EC0-334C-BD44-B039-ADD196596E21}" type="pres">
      <dgm:prSet presAssocID="{C306291E-71A2-4B4C-BBB4-F598471C92A6}" presName="composite" presStyleCnt="0"/>
      <dgm:spPr/>
    </dgm:pt>
    <dgm:pt modelId="{941D9EE3-138A-2C49-95B5-A0BDEF2BE1FD}" type="pres">
      <dgm:prSet presAssocID="{C306291E-71A2-4B4C-BBB4-F598471C92A6}" presName="parTx" presStyleLbl="alignNode1" presStyleIdx="0" presStyleCnt="5">
        <dgm:presLayoutVars>
          <dgm:chMax val="0"/>
          <dgm:chPref val="0"/>
        </dgm:presLayoutVars>
      </dgm:prSet>
      <dgm:spPr/>
    </dgm:pt>
    <dgm:pt modelId="{8C5BDF70-FA6F-4745-BDFA-25DFEF01B332}" type="pres">
      <dgm:prSet presAssocID="{C306291E-71A2-4B4C-BBB4-F598471C92A6}" presName="desTx" presStyleLbl="alignAccFollowNode1" presStyleIdx="0" presStyleCnt="5">
        <dgm:presLayoutVars/>
      </dgm:prSet>
      <dgm:spPr/>
    </dgm:pt>
    <dgm:pt modelId="{AA8C779D-955B-8E44-BF67-322E92B31E9B}" type="pres">
      <dgm:prSet presAssocID="{469B1202-E77C-49C4-8520-1042A0AB48EC}" presName="space" presStyleCnt="0"/>
      <dgm:spPr/>
    </dgm:pt>
    <dgm:pt modelId="{EFE1679B-8F16-FC40-827E-C8B5EC2AB598}" type="pres">
      <dgm:prSet presAssocID="{42765B5E-F977-4F1C-9F2F-0143FD5DC144}" presName="composite" presStyleCnt="0"/>
      <dgm:spPr/>
    </dgm:pt>
    <dgm:pt modelId="{4A212D91-B797-8541-98C9-D94CD4DDED61}" type="pres">
      <dgm:prSet presAssocID="{42765B5E-F977-4F1C-9F2F-0143FD5DC144}" presName="parTx" presStyleLbl="alignNode1" presStyleIdx="1" presStyleCnt="5">
        <dgm:presLayoutVars>
          <dgm:chMax val="0"/>
          <dgm:chPref val="0"/>
        </dgm:presLayoutVars>
      </dgm:prSet>
      <dgm:spPr/>
    </dgm:pt>
    <dgm:pt modelId="{3B8E883F-5E42-2F4F-A1E2-D116CBA92AE2}" type="pres">
      <dgm:prSet presAssocID="{42765B5E-F977-4F1C-9F2F-0143FD5DC144}" presName="desTx" presStyleLbl="alignAccFollowNode1" presStyleIdx="1" presStyleCnt="5">
        <dgm:presLayoutVars/>
      </dgm:prSet>
      <dgm:spPr/>
    </dgm:pt>
    <dgm:pt modelId="{FDFC14C8-F5B9-204D-9FCC-9DB45B5C42C4}" type="pres">
      <dgm:prSet presAssocID="{AD19C203-9EE7-4F80-8787-7F9EC2342BB7}" presName="space" presStyleCnt="0"/>
      <dgm:spPr/>
    </dgm:pt>
    <dgm:pt modelId="{003C9DAB-C709-0A48-BE92-75FDF48C9EA2}" type="pres">
      <dgm:prSet presAssocID="{5190CF68-C99A-47B0-8BD2-A62733FDC3A4}" presName="composite" presStyleCnt="0"/>
      <dgm:spPr/>
    </dgm:pt>
    <dgm:pt modelId="{7FBE1A6E-8C8F-0148-A6EC-927622A592C7}" type="pres">
      <dgm:prSet presAssocID="{5190CF68-C99A-47B0-8BD2-A62733FDC3A4}" presName="parTx" presStyleLbl="alignNode1" presStyleIdx="2" presStyleCnt="5">
        <dgm:presLayoutVars>
          <dgm:chMax val="0"/>
          <dgm:chPref val="0"/>
        </dgm:presLayoutVars>
      </dgm:prSet>
      <dgm:spPr/>
    </dgm:pt>
    <dgm:pt modelId="{97C05D14-0E22-0440-B9AD-FBE6B25C3072}" type="pres">
      <dgm:prSet presAssocID="{5190CF68-C99A-47B0-8BD2-A62733FDC3A4}" presName="desTx" presStyleLbl="alignAccFollowNode1" presStyleIdx="2" presStyleCnt="5">
        <dgm:presLayoutVars/>
      </dgm:prSet>
      <dgm:spPr/>
    </dgm:pt>
    <dgm:pt modelId="{DF7F4BE8-16C7-3847-A1AE-333DB705C6BA}" type="pres">
      <dgm:prSet presAssocID="{502861A1-E4F2-4231-B73F-B598CDE934E8}" presName="space" presStyleCnt="0"/>
      <dgm:spPr/>
    </dgm:pt>
    <dgm:pt modelId="{E480DC74-7F38-6B4B-B0FE-81397EA36F9D}" type="pres">
      <dgm:prSet presAssocID="{80B743FD-DAC1-452E-963F-2A44621436EB}" presName="composite" presStyleCnt="0"/>
      <dgm:spPr/>
    </dgm:pt>
    <dgm:pt modelId="{4E2C8E90-058E-8745-9F2B-DE195FE7DC24}" type="pres">
      <dgm:prSet presAssocID="{80B743FD-DAC1-452E-963F-2A44621436EB}" presName="parTx" presStyleLbl="alignNode1" presStyleIdx="3" presStyleCnt="5">
        <dgm:presLayoutVars>
          <dgm:chMax val="0"/>
          <dgm:chPref val="0"/>
        </dgm:presLayoutVars>
      </dgm:prSet>
      <dgm:spPr/>
    </dgm:pt>
    <dgm:pt modelId="{1351B30D-8E7D-8F44-87FA-983075A79468}" type="pres">
      <dgm:prSet presAssocID="{80B743FD-DAC1-452E-963F-2A44621436EB}" presName="desTx" presStyleLbl="alignAccFollowNode1" presStyleIdx="3" presStyleCnt="5">
        <dgm:presLayoutVars/>
      </dgm:prSet>
      <dgm:spPr/>
    </dgm:pt>
    <dgm:pt modelId="{A503A5CF-D1B5-EA4A-8241-8753B1A21CDD}" type="pres">
      <dgm:prSet presAssocID="{5368303A-7426-4F4B-B353-3C94FCACD0F0}" presName="space" presStyleCnt="0"/>
      <dgm:spPr/>
    </dgm:pt>
    <dgm:pt modelId="{1FEC3A4D-ECEE-0949-A02A-5148F04D21E9}" type="pres">
      <dgm:prSet presAssocID="{75E48C5C-D110-498D-81F0-08810ACF36C2}" presName="composite" presStyleCnt="0"/>
      <dgm:spPr/>
    </dgm:pt>
    <dgm:pt modelId="{4DB62EFE-D79C-E54D-A106-2E0B9E8D327F}" type="pres">
      <dgm:prSet presAssocID="{75E48C5C-D110-498D-81F0-08810ACF36C2}" presName="parTx" presStyleLbl="alignNode1" presStyleIdx="4" presStyleCnt="5">
        <dgm:presLayoutVars>
          <dgm:chMax val="0"/>
          <dgm:chPref val="0"/>
        </dgm:presLayoutVars>
      </dgm:prSet>
      <dgm:spPr/>
    </dgm:pt>
    <dgm:pt modelId="{FAD8B59C-FA04-B745-A415-4EAEEF5CFB65}" type="pres">
      <dgm:prSet presAssocID="{75E48C5C-D110-498D-81F0-08810ACF36C2}" presName="desTx" presStyleLbl="alignAccFollowNode1" presStyleIdx="4" presStyleCnt="5">
        <dgm:presLayoutVars/>
      </dgm:prSet>
      <dgm:spPr/>
    </dgm:pt>
  </dgm:ptLst>
  <dgm:cxnLst>
    <dgm:cxn modelId="{53DC4512-C8B1-5B4F-B905-2BD81CB63DCC}" type="presOf" srcId="{5190CF68-C99A-47B0-8BD2-A62733FDC3A4}" destId="{7FBE1A6E-8C8F-0148-A6EC-927622A592C7}" srcOrd="0" destOrd="0" presId="urn:microsoft.com/office/officeart/2016/7/layout/ChevronBlockProcess"/>
    <dgm:cxn modelId="{06E6CE12-292A-4495-8E89-F6BA76EFBCF5}" srcId="{B9F2B6A0-B3B3-48F7-82CE-14209EFE2073}" destId="{80B743FD-DAC1-452E-963F-2A44621436EB}" srcOrd="3" destOrd="0" parTransId="{C95EA138-7D3D-4398-90E4-ED8EA99520D1}" sibTransId="{5368303A-7426-4F4B-B353-3C94FCACD0F0}"/>
    <dgm:cxn modelId="{EF898A1D-72FB-D748-9641-E93038346551}" type="presOf" srcId="{EF3C040F-F4FC-49A9-85A2-00C41D23987A}" destId="{97C05D14-0E22-0440-B9AD-FBE6B25C3072}" srcOrd="0" destOrd="0" presId="urn:microsoft.com/office/officeart/2016/7/layout/ChevronBlockProcess"/>
    <dgm:cxn modelId="{5E6BD527-804D-6C4F-9FEA-361E4C4982F1}" type="presOf" srcId="{A477AE83-EFB2-43F8-84F7-B49327322B3F}" destId="{FAD8B59C-FA04-B745-A415-4EAEEF5CFB65}" srcOrd="0" destOrd="0" presId="urn:microsoft.com/office/officeart/2016/7/layout/ChevronBlockProcess"/>
    <dgm:cxn modelId="{8494FC29-505A-4298-9B15-103674366B4B}" srcId="{C306291E-71A2-4B4C-BBB4-F598471C92A6}" destId="{DEBEED55-D659-4075-976E-278CB2D976CF}" srcOrd="0" destOrd="0" parTransId="{8A46C02A-C502-463D-9AB7-2783AA60F35B}" sibTransId="{9BBC1EAC-F4F8-4863-A103-1ABCADC15FA1}"/>
    <dgm:cxn modelId="{BDCCCA2F-7863-4B66-BFCE-7B4AF32223F8}" srcId="{42765B5E-F977-4F1C-9F2F-0143FD5DC144}" destId="{2806B9E1-82F6-4D62-97CE-6CC406FCF973}" srcOrd="0" destOrd="0" parTransId="{CE22A954-82B7-4A5F-BC4E-B914B3BAC21B}" sibTransId="{71A4059D-98DF-4527-BD0D-4715AF7D4FF4}"/>
    <dgm:cxn modelId="{B1247C44-C6D1-BF49-957B-9F8748E54E74}" type="presOf" srcId="{121BCF8A-FEA0-46FF-B3D4-EC9CC393A6BF}" destId="{1351B30D-8E7D-8F44-87FA-983075A79468}" srcOrd="0" destOrd="0" presId="urn:microsoft.com/office/officeart/2016/7/layout/ChevronBlockProcess"/>
    <dgm:cxn modelId="{8301B268-1436-6C41-A81A-6848AB72EE1B}" type="presOf" srcId="{2806B9E1-82F6-4D62-97CE-6CC406FCF973}" destId="{3B8E883F-5E42-2F4F-A1E2-D116CBA92AE2}" srcOrd="0" destOrd="0" presId="urn:microsoft.com/office/officeart/2016/7/layout/ChevronBlockProcess"/>
    <dgm:cxn modelId="{83CEFB6A-8B19-4CAD-A2D1-18D9446654BB}" srcId="{5190CF68-C99A-47B0-8BD2-A62733FDC3A4}" destId="{EF3C040F-F4FC-49A9-85A2-00C41D23987A}" srcOrd="0" destOrd="0" parTransId="{23E42291-CBC3-4394-8859-B4F2C80213BA}" sibTransId="{A75D334B-E1DE-4E30-81C9-E94F99AF7B4F}"/>
    <dgm:cxn modelId="{2D030579-1721-4E04-8223-C31234917585}" srcId="{75E48C5C-D110-498D-81F0-08810ACF36C2}" destId="{A477AE83-EFB2-43F8-84F7-B49327322B3F}" srcOrd="0" destOrd="0" parTransId="{2D7F5BD0-809F-430B-BD36-4DF19A83EA5F}" sibTransId="{B39B8BBB-35B1-4646-BB44-5D54BE7A1444}"/>
    <dgm:cxn modelId="{7CF5E787-DC18-4EF0-AC33-7B925D6FDF86}" srcId="{80B743FD-DAC1-452E-963F-2A44621436EB}" destId="{121BCF8A-FEA0-46FF-B3D4-EC9CC393A6BF}" srcOrd="0" destOrd="0" parTransId="{4823108B-8FF0-40EF-B192-A9D98DE79E8E}" sibTransId="{E2FC2231-6878-49E2-A4CC-8354BA517553}"/>
    <dgm:cxn modelId="{1A1A68A3-9A13-4D6C-9407-D750B592BE08}" srcId="{B9F2B6A0-B3B3-48F7-82CE-14209EFE2073}" destId="{75E48C5C-D110-498D-81F0-08810ACF36C2}" srcOrd="4" destOrd="0" parTransId="{EF799CDC-34BA-4957-946F-E468A8127E69}" sibTransId="{F1F18BCF-E765-4CAC-9D9F-1C10B1D89AC2}"/>
    <dgm:cxn modelId="{447B44A6-3A6F-484B-BBFD-08C4BA8F1ADE}" type="presOf" srcId="{DEBEED55-D659-4075-976E-278CB2D976CF}" destId="{8C5BDF70-FA6F-4745-BDFA-25DFEF01B332}" srcOrd="0" destOrd="0" presId="urn:microsoft.com/office/officeart/2016/7/layout/ChevronBlockProcess"/>
    <dgm:cxn modelId="{F03C01AC-9EE7-471F-9B20-51308B281981}" srcId="{B9F2B6A0-B3B3-48F7-82CE-14209EFE2073}" destId="{5190CF68-C99A-47B0-8BD2-A62733FDC3A4}" srcOrd="2" destOrd="0" parTransId="{87627752-9114-4E67-8C96-733AC165FA54}" sibTransId="{502861A1-E4F2-4231-B73F-B598CDE934E8}"/>
    <dgm:cxn modelId="{4A2FF6AC-75D7-4696-B2F8-2D3D4F4D722C}" srcId="{B9F2B6A0-B3B3-48F7-82CE-14209EFE2073}" destId="{42765B5E-F977-4F1C-9F2F-0143FD5DC144}" srcOrd="1" destOrd="0" parTransId="{E3BCD147-41D8-42E5-8642-98835B0874C7}" sibTransId="{AD19C203-9EE7-4F80-8787-7F9EC2342BB7}"/>
    <dgm:cxn modelId="{6851C8AD-0E4A-004C-AEFD-84A08EB9EDC8}" type="presOf" srcId="{42765B5E-F977-4F1C-9F2F-0143FD5DC144}" destId="{4A212D91-B797-8541-98C9-D94CD4DDED61}" srcOrd="0" destOrd="0" presId="urn:microsoft.com/office/officeart/2016/7/layout/ChevronBlockProcess"/>
    <dgm:cxn modelId="{3058F9B6-EB14-3043-96E7-D6364509812B}" type="presOf" srcId="{C306291E-71A2-4B4C-BBB4-F598471C92A6}" destId="{941D9EE3-138A-2C49-95B5-A0BDEF2BE1FD}" srcOrd="0" destOrd="0" presId="urn:microsoft.com/office/officeart/2016/7/layout/ChevronBlockProcess"/>
    <dgm:cxn modelId="{5E22CAC8-4E26-8745-AFC0-B9486739FAC3}" type="presOf" srcId="{75E48C5C-D110-498D-81F0-08810ACF36C2}" destId="{4DB62EFE-D79C-E54D-A106-2E0B9E8D327F}" srcOrd="0" destOrd="0" presId="urn:microsoft.com/office/officeart/2016/7/layout/ChevronBlockProcess"/>
    <dgm:cxn modelId="{612843F3-CE40-5E4F-9EC0-47396B510592}" type="presOf" srcId="{80B743FD-DAC1-452E-963F-2A44621436EB}" destId="{4E2C8E90-058E-8745-9F2B-DE195FE7DC24}" srcOrd="0" destOrd="0" presId="urn:microsoft.com/office/officeart/2016/7/layout/ChevronBlockProcess"/>
    <dgm:cxn modelId="{55E436F6-36A7-7747-818C-BB49D149BA08}" type="presOf" srcId="{B9F2B6A0-B3B3-48F7-82CE-14209EFE2073}" destId="{23B23AAB-F93F-EE49-9936-861AB41A4227}" srcOrd="0" destOrd="0" presId="urn:microsoft.com/office/officeart/2016/7/layout/ChevronBlockProcess"/>
    <dgm:cxn modelId="{61E7F9FF-88D6-440C-AD36-D692798322A4}" srcId="{B9F2B6A0-B3B3-48F7-82CE-14209EFE2073}" destId="{C306291E-71A2-4B4C-BBB4-F598471C92A6}" srcOrd="0" destOrd="0" parTransId="{5CA835AD-3105-4645-BEF9-CA19C464D394}" sibTransId="{469B1202-E77C-49C4-8520-1042A0AB48EC}"/>
    <dgm:cxn modelId="{6AA89AA1-17AA-5748-94A2-0EADD18E7D9F}" type="presParOf" srcId="{23B23AAB-F93F-EE49-9936-861AB41A4227}" destId="{796C0EC0-334C-BD44-B039-ADD196596E21}" srcOrd="0" destOrd="0" presId="urn:microsoft.com/office/officeart/2016/7/layout/ChevronBlockProcess"/>
    <dgm:cxn modelId="{B7CE7BD4-EED8-7146-8965-1106DAE9C19B}" type="presParOf" srcId="{796C0EC0-334C-BD44-B039-ADD196596E21}" destId="{941D9EE3-138A-2C49-95B5-A0BDEF2BE1FD}" srcOrd="0" destOrd="0" presId="urn:microsoft.com/office/officeart/2016/7/layout/ChevronBlockProcess"/>
    <dgm:cxn modelId="{89C98652-FE73-5542-AF43-463B0E31067A}" type="presParOf" srcId="{796C0EC0-334C-BD44-B039-ADD196596E21}" destId="{8C5BDF70-FA6F-4745-BDFA-25DFEF01B332}" srcOrd="1" destOrd="0" presId="urn:microsoft.com/office/officeart/2016/7/layout/ChevronBlockProcess"/>
    <dgm:cxn modelId="{2FB89FA0-3D66-3B49-AE1F-6D152C5E56C7}" type="presParOf" srcId="{23B23AAB-F93F-EE49-9936-861AB41A4227}" destId="{AA8C779D-955B-8E44-BF67-322E92B31E9B}" srcOrd="1" destOrd="0" presId="urn:microsoft.com/office/officeart/2016/7/layout/ChevronBlockProcess"/>
    <dgm:cxn modelId="{EACB76D7-3427-524C-9CC3-50233BD368DD}" type="presParOf" srcId="{23B23AAB-F93F-EE49-9936-861AB41A4227}" destId="{EFE1679B-8F16-FC40-827E-C8B5EC2AB598}" srcOrd="2" destOrd="0" presId="urn:microsoft.com/office/officeart/2016/7/layout/ChevronBlockProcess"/>
    <dgm:cxn modelId="{D2BFC6A0-97CB-1A4D-AC66-04FE5F5551E5}" type="presParOf" srcId="{EFE1679B-8F16-FC40-827E-C8B5EC2AB598}" destId="{4A212D91-B797-8541-98C9-D94CD4DDED61}" srcOrd="0" destOrd="0" presId="urn:microsoft.com/office/officeart/2016/7/layout/ChevronBlockProcess"/>
    <dgm:cxn modelId="{95503AA1-1A49-0E48-8CBF-EC4C8E941A69}" type="presParOf" srcId="{EFE1679B-8F16-FC40-827E-C8B5EC2AB598}" destId="{3B8E883F-5E42-2F4F-A1E2-D116CBA92AE2}" srcOrd="1" destOrd="0" presId="urn:microsoft.com/office/officeart/2016/7/layout/ChevronBlockProcess"/>
    <dgm:cxn modelId="{FD403FBB-4C09-574C-A2E1-4C1B94A46214}" type="presParOf" srcId="{23B23AAB-F93F-EE49-9936-861AB41A4227}" destId="{FDFC14C8-F5B9-204D-9FCC-9DB45B5C42C4}" srcOrd="3" destOrd="0" presId="urn:microsoft.com/office/officeart/2016/7/layout/ChevronBlockProcess"/>
    <dgm:cxn modelId="{368D660C-2133-4B41-85B1-8453F3D66E22}" type="presParOf" srcId="{23B23AAB-F93F-EE49-9936-861AB41A4227}" destId="{003C9DAB-C709-0A48-BE92-75FDF48C9EA2}" srcOrd="4" destOrd="0" presId="urn:microsoft.com/office/officeart/2016/7/layout/ChevronBlockProcess"/>
    <dgm:cxn modelId="{4D6AC2DA-C9B5-A346-BFEB-B9BA828936C5}" type="presParOf" srcId="{003C9DAB-C709-0A48-BE92-75FDF48C9EA2}" destId="{7FBE1A6E-8C8F-0148-A6EC-927622A592C7}" srcOrd="0" destOrd="0" presId="urn:microsoft.com/office/officeart/2016/7/layout/ChevronBlockProcess"/>
    <dgm:cxn modelId="{74A20B3A-39B4-FD4C-A715-154D45D79B09}" type="presParOf" srcId="{003C9DAB-C709-0A48-BE92-75FDF48C9EA2}" destId="{97C05D14-0E22-0440-B9AD-FBE6B25C3072}" srcOrd="1" destOrd="0" presId="urn:microsoft.com/office/officeart/2016/7/layout/ChevronBlockProcess"/>
    <dgm:cxn modelId="{86E5FDA3-44CE-874F-84DD-188BECDAF4BE}" type="presParOf" srcId="{23B23AAB-F93F-EE49-9936-861AB41A4227}" destId="{DF7F4BE8-16C7-3847-A1AE-333DB705C6BA}" srcOrd="5" destOrd="0" presId="urn:microsoft.com/office/officeart/2016/7/layout/ChevronBlockProcess"/>
    <dgm:cxn modelId="{659088D2-95BC-3A41-97AA-CFE939617EAC}" type="presParOf" srcId="{23B23AAB-F93F-EE49-9936-861AB41A4227}" destId="{E480DC74-7F38-6B4B-B0FE-81397EA36F9D}" srcOrd="6" destOrd="0" presId="urn:microsoft.com/office/officeart/2016/7/layout/ChevronBlockProcess"/>
    <dgm:cxn modelId="{EE90BBE8-C7E9-244D-925E-4BABC9978C6D}" type="presParOf" srcId="{E480DC74-7F38-6B4B-B0FE-81397EA36F9D}" destId="{4E2C8E90-058E-8745-9F2B-DE195FE7DC24}" srcOrd="0" destOrd="0" presId="urn:microsoft.com/office/officeart/2016/7/layout/ChevronBlockProcess"/>
    <dgm:cxn modelId="{7512FCDC-D476-1D4C-B61F-CDF6B2C0BE24}" type="presParOf" srcId="{E480DC74-7F38-6B4B-B0FE-81397EA36F9D}" destId="{1351B30D-8E7D-8F44-87FA-983075A79468}" srcOrd="1" destOrd="0" presId="urn:microsoft.com/office/officeart/2016/7/layout/ChevronBlockProcess"/>
    <dgm:cxn modelId="{0ED79531-FCB8-B24B-B660-81F0A23D6D57}" type="presParOf" srcId="{23B23AAB-F93F-EE49-9936-861AB41A4227}" destId="{A503A5CF-D1B5-EA4A-8241-8753B1A21CDD}" srcOrd="7" destOrd="0" presId="urn:microsoft.com/office/officeart/2016/7/layout/ChevronBlockProcess"/>
    <dgm:cxn modelId="{F36390F9-5666-2443-BDDF-B36A98255137}" type="presParOf" srcId="{23B23AAB-F93F-EE49-9936-861AB41A4227}" destId="{1FEC3A4D-ECEE-0949-A02A-5148F04D21E9}" srcOrd="8" destOrd="0" presId="urn:microsoft.com/office/officeart/2016/7/layout/ChevronBlockProcess"/>
    <dgm:cxn modelId="{A4084584-B214-2341-93A4-F8A135700DC5}" type="presParOf" srcId="{1FEC3A4D-ECEE-0949-A02A-5148F04D21E9}" destId="{4DB62EFE-D79C-E54D-A106-2E0B9E8D327F}" srcOrd="0" destOrd="0" presId="urn:microsoft.com/office/officeart/2016/7/layout/ChevronBlockProcess"/>
    <dgm:cxn modelId="{A48975CC-9B2F-0E45-9702-A93C75EA1C25}" type="presParOf" srcId="{1FEC3A4D-ECEE-0949-A02A-5148F04D21E9}" destId="{FAD8B59C-FA04-B745-A415-4EAEEF5CFB65}"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F2B6A0-B3B3-48F7-82CE-14209EFE2073}" type="doc">
      <dgm:prSet loTypeId="urn:microsoft.com/office/officeart/2016/7/layout/ChevronBlockProcess" loCatId="process" qsTypeId="urn:microsoft.com/office/officeart/2005/8/quickstyle/simple1" qsCatId="simple" csTypeId="urn:microsoft.com/office/officeart/2005/8/colors/colorful1" csCatId="colorful" phldr="1"/>
      <dgm:spPr/>
      <dgm:t>
        <a:bodyPr/>
        <a:lstStyle/>
        <a:p>
          <a:endParaRPr lang="en-US"/>
        </a:p>
      </dgm:t>
    </dgm:pt>
    <dgm:pt modelId="{C306291E-71A2-4B4C-BBB4-F598471C92A6}">
      <dgm:prSet/>
      <dgm:spPr/>
      <dgm:t>
        <a:bodyPr/>
        <a:lstStyle/>
        <a:p>
          <a:endParaRPr lang="en-US" dirty="0"/>
        </a:p>
      </dgm:t>
    </dgm:pt>
    <dgm:pt modelId="{5CA835AD-3105-4645-BEF9-CA19C464D394}" type="parTrans" cxnId="{61E7F9FF-88D6-440C-AD36-D692798322A4}">
      <dgm:prSet/>
      <dgm:spPr/>
      <dgm:t>
        <a:bodyPr/>
        <a:lstStyle/>
        <a:p>
          <a:endParaRPr lang="en-US"/>
        </a:p>
      </dgm:t>
    </dgm:pt>
    <dgm:pt modelId="{469B1202-E77C-49C4-8520-1042A0AB48EC}" type="sibTrans" cxnId="{61E7F9FF-88D6-440C-AD36-D692798322A4}">
      <dgm:prSet/>
      <dgm:spPr/>
      <dgm:t>
        <a:bodyPr/>
        <a:lstStyle/>
        <a:p>
          <a:endParaRPr lang="en-US"/>
        </a:p>
      </dgm:t>
    </dgm:pt>
    <dgm:pt modelId="{DEBEED55-D659-4075-976E-278CB2D976CF}">
      <dgm:prSet/>
      <dgm:spPr>
        <a:solidFill>
          <a:schemeClr val="accent2">
            <a:lumMod val="20000"/>
            <a:lumOff val="80000"/>
            <a:alpha val="90000"/>
          </a:schemeClr>
        </a:solidFill>
      </dgm:spPr>
      <dgm:t>
        <a:bodyPr/>
        <a:lstStyle/>
        <a:p>
          <a:endParaRPr lang="en-US" dirty="0"/>
        </a:p>
      </dgm:t>
    </dgm:pt>
    <dgm:pt modelId="{8A46C02A-C502-463D-9AB7-2783AA60F35B}" type="parTrans" cxnId="{8494FC29-505A-4298-9B15-103674366B4B}">
      <dgm:prSet/>
      <dgm:spPr/>
      <dgm:t>
        <a:bodyPr/>
        <a:lstStyle/>
        <a:p>
          <a:endParaRPr lang="en-US"/>
        </a:p>
      </dgm:t>
    </dgm:pt>
    <dgm:pt modelId="{9BBC1EAC-F4F8-4863-A103-1ABCADC15FA1}" type="sibTrans" cxnId="{8494FC29-505A-4298-9B15-103674366B4B}">
      <dgm:prSet/>
      <dgm:spPr/>
      <dgm:t>
        <a:bodyPr/>
        <a:lstStyle/>
        <a:p>
          <a:endParaRPr lang="en-US"/>
        </a:p>
      </dgm:t>
    </dgm:pt>
    <dgm:pt modelId="{42765B5E-F977-4F1C-9F2F-0143FD5DC144}">
      <dgm:prSet/>
      <dgm:spPr>
        <a:solidFill>
          <a:schemeClr val="accent2"/>
        </a:solidFill>
      </dgm:spPr>
      <dgm:t>
        <a:bodyPr/>
        <a:lstStyle/>
        <a:p>
          <a:endParaRPr lang="en-US" dirty="0"/>
        </a:p>
      </dgm:t>
    </dgm:pt>
    <dgm:pt modelId="{E3BCD147-41D8-42E5-8642-98835B0874C7}" type="parTrans" cxnId="{4A2FF6AC-75D7-4696-B2F8-2D3D4F4D722C}">
      <dgm:prSet/>
      <dgm:spPr/>
      <dgm:t>
        <a:bodyPr/>
        <a:lstStyle/>
        <a:p>
          <a:endParaRPr lang="en-US"/>
        </a:p>
      </dgm:t>
    </dgm:pt>
    <dgm:pt modelId="{AD19C203-9EE7-4F80-8787-7F9EC2342BB7}" type="sibTrans" cxnId="{4A2FF6AC-75D7-4696-B2F8-2D3D4F4D722C}">
      <dgm:prSet/>
      <dgm:spPr/>
      <dgm:t>
        <a:bodyPr/>
        <a:lstStyle/>
        <a:p>
          <a:endParaRPr lang="en-US"/>
        </a:p>
      </dgm:t>
    </dgm:pt>
    <dgm:pt modelId="{2806B9E1-82F6-4D62-97CE-6CC406FCF973}">
      <dgm:prSet/>
      <dgm:spPr>
        <a:solidFill>
          <a:schemeClr val="accent2">
            <a:lumMod val="20000"/>
            <a:lumOff val="80000"/>
            <a:alpha val="90000"/>
          </a:schemeClr>
        </a:solidFill>
      </dgm:spPr>
      <dgm:t>
        <a:bodyPr/>
        <a:lstStyle/>
        <a:p>
          <a:endParaRPr lang="en-US" dirty="0"/>
        </a:p>
      </dgm:t>
    </dgm:pt>
    <dgm:pt modelId="{CE22A954-82B7-4A5F-BC4E-B914B3BAC21B}" type="parTrans" cxnId="{BDCCCA2F-7863-4B66-BFCE-7B4AF32223F8}">
      <dgm:prSet/>
      <dgm:spPr/>
      <dgm:t>
        <a:bodyPr/>
        <a:lstStyle/>
        <a:p>
          <a:endParaRPr lang="en-US"/>
        </a:p>
      </dgm:t>
    </dgm:pt>
    <dgm:pt modelId="{71A4059D-98DF-4527-BD0D-4715AF7D4FF4}" type="sibTrans" cxnId="{BDCCCA2F-7863-4B66-BFCE-7B4AF32223F8}">
      <dgm:prSet/>
      <dgm:spPr/>
      <dgm:t>
        <a:bodyPr/>
        <a:lstStyle/>
        <a:p>
          <a:endParaRPr lang="en-US"/>
        </a:p>
      </dgm:t>
    </dgm:pt>
    <dgm:pt modelId="{5190CF68-C99A-47B0-8BD2-A62733FDC3A4}">
      <dgm:prSet/>
      <dgm:spPr/>
      <dgm:t>
        <a:bodyPr/>
        <a:lstStyle/>
        <a:p>
          <a:endParaRPr lang="en-US" dirty="0"/>
        </a:p>
      </dgm:t>
    </dgm:pt>
    <dgm:pt modelId="{87627752-9114-4E67-8C96-733AC165FA54}" type="parTrans" cxnId="{F03C01AC-9EE7-471F-9B20-51308B281981}">
      <dgm:prSet/>
      <dgm:spPr/>
      <dgm:t>
        <a:bodyPr/>
        <a:lstStyle/>
        <a:p>
          <a:endParaRPr lang="en-US"/>
        </a:p>
      </dgm:t>
    </dgm:pt>
    <dgm:pt modelId="{502861A1-E4F2-4231-B73F-B598CDE934E8}" type="sibTrans" cxnId="{F03C01AC-9EE7-471F-9B20-51308B281981}">
      <dgm:prSet/>
      <dgm:spPr/>
      <dgm:t>
        <a:bodyPr/>
        <a:lstStyle/>
        <a:p>
          <a:endParaRPr lang="en-US"/>
        </a:p>
      </dgm:t>
    </dgm:pt>
    <dgm:pt modelId="{EF3C040F-F4FC-49A9-85A2-00C41D23987A}">
      <dgm:prSet/>
      <dgm:spPr/>
      <dgm:t>
        <a:bodyPr/>
        <a:lstStyle/>
        <a:p>
          <a:endParaRPr lang="en-US" dirty="0"/>
        </a:p>
      </dgm:t>
    </dgm:pt>
    <dgm:pt modelId="{23E42291-CBC3-4394-8859-B4F2C80213BA}" type="parTrans" cxnId="{83CEFB6A-8B19-4CAD-A2D1-18D9446654BB}">
      <dgm:prSet/>
      <dgm:spPr/>
      <dgm:t>
        <a:bodyPr/>
        <a:lstStyle/>
        <a:p>
          <a:endParaRPr lang="en-US"/>
        </a:p>
      </dgm:t>
    </dgm:pt>
    <dgm:pt modelId="{A75D334B-E1DE-4E30-81C9-E94F99AF7B4F}" type="sibTrans" cxnId="{83CEFB6A-8B19-4CAD-A2D1-18D9446654BB}">
      <dgm:prSet/>
      <dgm:spPr/>
      <dgm:t>
        <a:bodyPr/>
        <a:lstStyle/>
        <a:p>
          <a:endParaRPr lang="en-US"/>
        </a:p>
      </dgm:t>
    </dgm:pt>
    <dgm:pt modelId="{80B743FD-DAC1-452E-963F-2A44621436EB}">
      <dgm:prSet custT="1"/>
      <dgm:spPr/>
      <dgm:t>
        <a:bodyPr/>
        <a:lstStyle/>
        <a:p>
          <a:r>
            <a:rPr lang="en-US" sz="2000" dirty="0"/>
            <a:t>Premium Pay</a:t>
          </a:r>
        </a:p>
      </dgm:t>
    </dgm:pt>
    <dgm:pt modelId="{C95EA138-7D3D-4398-90E4-ED8EA99520D1}" type="parTrans" cxnId="{06E6CE12-292A-4495-8E89-F6BA76EFBCF5}">
      <dgm:prSet/>
      <dgm:spPr/>
      <dgm:t>
        <a:bodyPr/>
        <a:lstStyle/>
        <a:p>
          <a:endParaRPr lang="en-US"/>
        </a:p>
      </dgm:t>
    </dgm:pt>
    <dgm:pt modelId="{5368303A-7426-4F4B-B353-3C94FCACD0F0}" type="sibTrans" cxnId="{06E6CE12-292A-4495-8E89-F6BA76EFBCF5}">
      <dgm:prSet/>
      <dgm:spPr/>
      <dgm:t>
        <a:bodyPr/>
        <a:lstStyle/>
        <a:p>
          <a:endParaRPr lang="en-US"/>
        </a:p>
      </dgm:t>
    </dgm:pt>
    <dgm:pt modelId="{121BCF8A-FEA0-46FF-B3D4-EC9CC393A6BF}">
      <dgm:prSet/>
      <dgm:spPr/>
      <dgm:t>
        <a:bodyPr/>
        <a:lstStyle/>
        <a:p>
          <a:r>
            <a:rPr lang="en-US" dirty="0"/>
            <a:t>Provide premium pay for essential workers, offering additional support to those who have borne and will bear the greatest health risks because of their service in critical infrastructure sectors; </a:t>
          </a:r>
        </a:p>
      </dgm:t>
    </dgm:pt>
    <dgm:pt modelId="{4823108B-8FF0-40EF-B192-A9D98DE79E8E}" type="parTrans" cxnId="{7CF5E787-DC18-4EF0-AC33-7B925D6FDF86}">
      <dgm:prSet/>
      <dgm:spPr/>
      <dgm:t>
        <a:bodyPr/>
        <a:lstStyle/>
        <a:p>
          <a:endParaRPr lang="en-US"/>
        </a:p>
      </dgm:t>
    </dgm:pt>
    <dgm:pt modelId="{E2FC2231-6878-49E2-A4CC-8354BA517553}" type="sibTrans" cxnId="{7CF5E787-DC18-4EF0-AC33-7B925D6FDF86}">
      <dgm:prSet/>
      <dgm:spPr/>
      <dgm:t>
        <a:bodyPr/>
        <a:lstStyle/>
        <a:p>
          <a:endParaRPr lang="en-US"/>
        </a:p>
      </dgm:t>
    </dgm:pt>
    <dgm:pt modelId="{75E48C5C-D110-498D-81F0-08810ACF36C2}">
      <dgm:prSet/>
      <dgm:spPr/>
      <dgm:t>
        <a:bodyPr/>
        <a:lstStyle/>
        <a:p>
          <a:endParaRPr lang="en-US" dirty="0"/>
        </a:p>
      </dgm:t>
    </dgm:pt>
    <dgm:pt modelId="{EF799CDC-34BA-4957-946F-E468A8127E69}" type="parTrans" cxnId="{1A1A68A3-9A13-4D6C-9407-D750B592BE08}">
      <dgm:prSet/>
      <dgm:spPr/>
      <dgm:t>
        <a:bodyPr/>
        <a:lstStyle/>
        <a:p>
          <a:endParaRPr lang="en-US"/>
        </a:p>
      </dgm:t>
    </dgm:pt>
    <dgm:pt modelId="{F1F18BCF-E765-4CAC-9D9F-1C10B1D89AC2}" type="sibTrans" cxnId="{1A1A68A3-9A13-4D6C-9407-D750B592BE08}">
      <dgm:prSet/>
      <dgm:spPr/>
      <dgm:t>
        <a:bodyPr/>
        <a:lstStyle/>
        <a:p>
          <a:endParaRPr lang="en-US"/>
        </a:p>
      </dgm:t>
    </dgm:pt>
    <dgm:pt modelId="{A477AE83-EFB2-43F8-84F7-B49327322B3F}">
      <dgm:prSet/>
      <dgm:spPr/>
      <dgm:t>
        <a:bodyPr/>
        <a:lstStyle/>
        <a:p>
          <a:endParaRPr lang="en-US" dirty="0"/>
        </a:p>
      </dgm:t>
    </dgm:pt>
    <dgm:pt modelId="{2D7F5BD0-809F-430B-BD36-4DF19A83EA5F}" type="parTrans" cxnId="{2D030579-1721-4E04-8223-C31234917585}">
      <dgm:prSet/>
      <dgm:spPr/>
      <dgm:t>
        <a:bodyPr/>
        <a:lstStyle/>
        <a:p>
          <a:endParaRPr lang="en-US"/>
        </a:p>
      </dgm:t>
    </dgm:pt>
    <dgm:pt modelId="{B39B8BBB-35B1-4646-BB44-5D54BE7A1444}" type="sibTrans" cxnId="{2D030579-1721-4E04-8223-C31234917585}">
      <dgm:prSet/>
      <dgm:spPr/>
      <dgm:t>
        <a:bodyPr/>
        <a:lstStyle/>
        <a:p>
          <a:endParaRPr lang="en-US"/>
        </a:p>
      </dgm:t>
    </dgm:pt>
    <dgm:pt modelId="{23B23AAB-F93F-EE49-9936-861AB41A4227}" type="pres">
      <dgm:prSet presAssocID="{B9F2B6A0-B3B3-48F7-82CE-14209EFE2073}" presName="Name0" presStyleCnt="0">
        <dgm:presLayoutVars>
          <dgm:dir/>
          <dgm:animLvl val="lvl"/>
          <dgm:resizeHandles val="exact"/>
        </dgm:presLayoutVars>
      </dgm:prSet>
      <dgm:spPr/>
    </dgm:pt>
    <dgm:pt modelId="{796C0EC0-334C-BD44-B039-ADD196596E21}" type="pres">
      <dgm:prSet presAssocID="{C306291E-71A2-4B4C-BBB4-F598471C92A6}" presName="composite" presStyleCnt="0"/>
      <dgm:spPr/>
    </dgm:pt>
    <dgm:pt modelId="{941D9EE3-138A-2C49-95B5-A0BDEF2BE1FD}" type="pres">
      <dgm:prSet presAssocID="{C306291E-71A2-4B4C-BBB4-F598471C92A6}" presName="parTx" presStyleLbl="alignNode1" presStyleIdx="0" presStyleCnt="5">
        <dgm:presLayoutVars>
          <dgm:chMax val="0"/>
          <dgm:chPref val="0"/>
        </dgm:presLayoutVars>
      </dgm:prSet>
      <dgm:spPr/>
    </dgm:pt>
    <dgm:pt modelId="{8C5BDF70-FA6F-4745-BDFA-25DFEF01B332}" type="pres">
      <dgm:prSet presAssocID="{C306291E-71A2-4B4C-BBB4-F598471C92A6}" presName="desTx" presStyleLbl="alignAccFollowNode1" presStyleIdx="0" presStyleCnt="5">
        <dgm:presLayoutVars/>
      </dgm:prSet>
      <dgm:spPr/>
    </dgm:pt>
    <dgm:pt modelId="{AA8C779D-955B-8E44-BF67-322E92B31E9B}" type="pres">
      <dgm:prSet presAssocID="{469B1202-E77C-49C4-8520-1042A0AB48EC}" presName="space" presStyleCnt="0"/>
      <dgm:spPr/>
    </dgm:pt>
    <dgm:pt modelId="{EFE1679B-8F16-FC40-827E-C8B5EC2AB598}" type="pres">
      <dgm:prSet presAssocID="{42765B5E-F977-4F1C-9F2F-0143FD5DC144}" presName="composite" presStyleCnt="0"/>
      <dgm:spPr/>
    </dgm:pt>
    <dgm:pt modelId="{4A212D91-B797-8541-98C9-D94CD4DDED61}" type="pres">
      <dgm:prSet presAssocID="{42765B5E-F977-4F1C-9F2F-0143FD5DC144}" presName="parTx" presStyleLbl="alignNode1" presStyleIdx="1" presStyleCnt="5">
        <dgm:presLayoutVars>
          <dgm:chMax val="0"/>
          <dgm:chPref val="0"/>
        </dgm:presLayoutVars>
      </dgm:prSet>
      <dgm:spPr/>
    </dgm:pt>
    <dgm:pt modelId="{3B8E883F-5E42-2F4F-A1E2-D116CBA92AE2}" type="pres">
      <dgm:prSet presAssocID="{42765B5E-F977-4F1C-9F2F-0143FD5DC144}" presName="desTx" presStyleLbl="alignAccFollowNode1" presStyleIdx="1" presStyleCnt="5">
        <dgm:presLayoutVars/>
      </dgm:prSet>
      <dgm:spPr/>
    </dgm:pt>
    <dgm:pt modelId="{FDFC14C8-F5B9-204D-9FCC-9DB45B5C42C4}" type="pres">
      <dgm:prSet presAssocID="{AD19C203-9EE7-4F80-8787-7F9EC2342BB7}" presName="space" presStyleCnt="0"/>
      <dgm:spPr/>
    </dgm:pt>
    <dgm:pt modelId="{003C9DAB-C709-0A48-BE92-75FDF48C9EA2}" type="pres">
      <dgm:prSet presAssocID="{5190CF68-C99A-47B0-8BD2-A62733FDC3A4}" presName="composite" presStyleCnt="0"/>
      <dgm:spPr/>
    </dgm:pt>
    <dgm:pt modelId="{7FBE1A6E-8C8F-0148-A6EC-927622A592C7}" type="pres">
      <dgm:prSet presAssocID="{5190CF68-C99A-47B0-8BD2-A62733FDC3A4}" presName="parTx" presStyleLbl="alignNode1" presStyleIdx="2" presStyleCnt="5">
        <dgm:presLayoutVars>
          <dgm:chMax val="0"/>
          <dgm:chPref val="0"/>
        </dgm:presLayoutVars>
      </dgm:prSet>
      <dgm:spPr/>
    </dgm:pt>
    <dgm:pt modelId="{97C05D14-0E22-0440-B9AD-FBE6B25C3072}" type="pres">
      <dgm:prSet presAssocID="{5190CF68-C99A-47B0-8BD2-A62733FDC3A4}" presName="desTx" presStyleLbl="alignAccFollowNode1" presStyleIdx="2" presStyleCnt="5">
        <dgm:presLayoutVars/>
      </dgm:prSet>
      <dgm:spPr/>
    </dgm:pt>
    <dgm:pt modelId="{DF7F4BE8-16C7-3847-A1AE-333DB705C6BA}" type="pres">
      <dgm:prSet presAssocID="{502861A1-E4F2-4231-B73F-B598CDE934E8}" presName="space" presStyleCnt="0"/>
      <dgm:spPr/>
    </dgm:pt>
    <dgm:pt modelId="{E480DC74-7F38-6B4B-B0FE-81397EA36F9D}" type="pres">
      <dgm:prSet presAssocID="{80B743FD-DAC1-452E-963F-2A44621436EB}" presName="composite" presStyleCnt="0"/>
      <dgm:spPr/>
    </dgm:pt>
    <dgm:pt modelId="{4E2C8E90-058E-8745-9F2B-DE195FE7DC24}" type="pres">
      <dgm:prSet presAssocID="{80B743FD-DAC1-452E-963F-2A44621436EB}" presName="parTx" presStyleLbl="alignNode1" presStyleIdx="3" presStyleCnt="5">
        <dgm:presLayoutVars>
          <dgm:chMax val="0"/>
          <dgm:chPref val="0"/>
        </dgm:presLayoutVars>
      </dgm:prSet>
      <dgm:spPr/>
    </dgm:pt>
    <dgm:pt modelId="{1351B30D-8E7D-8F44-87FA-983075A79468}" type="pres">
      <dgm:prSet presAssocID="{80B743FD-DAC1-452E-963F-2A44621436EB}" presName="desTx" presStyleLbl="alignAccFollowNode1" presStyleIdx="3" presStyleCnt="5">
        <dgm:presLayoutVars/>
      </dgm:prSet>
      <dgm:spPr/>
    </dgm:pt>
    <dgm:pt modelId="{A503A5CF-D1B5-EA4A-8241-8753B1A21CDD}" type="pres">
      <dgm:prSet presAssocID="{5368303A-7426-4F4B-B353-3C94FCACD0F0}" presName="space" presStyleCnt="0"/>
      <dgm:spPr/>
    </dgm:pt>
    <dgm:pt modelId="{1FEC3A4D-ECEE-0949-A02A-5148F04D21E9}" type="pres">
      <dgm:prSet presAssocID="{75E48C5C-D110-498D-81F0-08810ACF36C2}" presName="composite" presStyleCnt="0"/>
      <dgm:spPr/>
    </dgm:pt>
    <dgm:pt modelId="{4DB62EFE-D79C-E54D-A106-2E0B9E8D327F}" type="pres">
      <dgm:prSet presAssocID="{75E48C5C-D110-498D-81F0-08810ACF36C2}" presName="parTx" presStyleLbl="alignNode1" presStyleIdx="4" presStyleCnt="5">
        <dgm:presLayoutVars>
          <dgm:chMax val="0"/>
          <dgm:chPref val="0"/>
        </dgm:presLayoutVars>
      </dgm:prSet>
      <dgm:spPr/>
    </dgm:pt>
    <dgm:pt modelId="{FAD8B59C-FA04-B745-A415-4EAEEF5CFB65}" type="pres">
      <dgm:prSet presAssocID="{75E48C5C-D110-498D-81F0-08810ACF36C2}" presName="desTx" presStyleLbl="alignAccFollowNode1" presStyleIdx="4" presStyleCnt="5">
        <dgm:presLayoutVars/>
      </dgm:prSet>
      <dgm:spPr/>
    </dgm:pt>
  </dgm:ptLst>
  <dgm:cxnLst>
    <dgm:cxn modelId="{53DC4512-C8B1-5B4F-B905-2BD81CB63DCC}" type="presOf" srcId="{5190CF68-C99A-47B0-8BD2-A62733FDC3A4}" destId="{7FBE1A6E-8C8F-0148-A6EC-927622A592C7}" srcOrd="0" destOrd="0" presId="urn:microsoft.com/office/officeart/2016/7/layout/ChevronBlockProcess"/>
    <dgm:cxn modelId="{06E6CE12-292A-4495-8E89-F6BA76EFBCF5}" srcId="{B9F2B6A0-B3B3-48F7-82CE-14209EFE2073}" destId="{80B743FD-DAC1-452E-963F-2A44621436EB}" srcOrd="3" destOrd="0" parTransId="{C95EA138-7D3D-4398-90E4-ED8EA99520D1}" sibTransId="{5368303A-7426-4F4B-B353-3C94FCACD0F0}"/>
    <dgm:cxn modelId="{EF898A1D-72FB-D748-9641-E93038346551}" type="presOf" srcId="{EF3C040F-F4FC-49A9-85A2-00C41D23987A}" destId="{97C05D14-0E22-0440-B9AD-FBE6B25C3072}" srcOrd="0" destOrd="0" presId="urn:microsoft.com/office/officeart/2016/7/layout/ChevronBlockProcess"/>
    <dgm:cxn modelId="{5E6BD527-804D-6C4F-9FEA-361E4C4982F1}" type="presOf" srcId="{A477AE83-EFB2-43F8-84F7-B49327322B3F}" destId="{FAD8B59C-FA04-B745-A415-4EAEEF5CFB65}" srcOrd="0" destOrd="0" presId="urn:microsoft.com/office/officeart/2016/7/layout/ChevronBlockProcess"/>
    <dgm:cxn modelId="{8494FC29-505A-4298-9B15-103674366B4B}" srcId="{C306291E-71A2-4B4C-BBB4-F598471C92A6}" destId="{DEBEED55-D659-4075-976E-278CB2D976CF}" srcOrd="0" destOrd="0" parTransId="{8A46C02A-C502-463D-9AB7-2783AA60F35B}" sibTransId="{9BBC1EAC-F4F8-4863-A103-1ABCADC15FA1}"/>
    <dgm:cxn modelId="{BDCCCA2F-7863-4B66-BFCE-7B4AF32223F8}" srcId="{42765B5E-F977-4F1C-9F2F-0143FD5DC144}" destId="{2806B9E1-82F6-4D62-97CE-6CC406FCF973}" srcOrd="0" destOrd="0" parTransId="{CE22A954-82B7-4A5F-BC4E-B914B3BAC21B}" sibTransId="{71A4059D-98DF-4527-BD0D-4715AF7D4FF4}"/>
    <dgm:cxn modelId="{B1247C44-C6D1-BF49-957B-9F8748E54E74}" type="presOf" srcId="{121BCF8A-FEA0-46FF-B3D4-EC9CC393A6BF}" destId="{1351B30D-8E7D-8F44-87FA-983075A79468}" srcOrd="0" destOrd="0" presId="urn:microsoft.com/office/officeart/2016/7/layout/ChevronBlockProcess"/>
    <dgm:cxn modelId="{8301B268-1436-6C41-A81A-6848AB72EE1B}" type="presOf" srcId="{2806B9E1-82F6-4D62-97CE-6CC406FCF973}" destId="{3B8E883F-5E42-2F4F-A1E2-D116CBA92AE2}" srcOrd="0" destOrd="0" presId="urn:microsoft.com/office/officeart/2016/7/layout/ChevronBlockProcess"/>
    <dgm:cxn modelId="{83CEFB6A-8B19-4CAD-A2D1-18D9446654BB}" srcId="{5190CF68-C99A-47B0-8BD2-A62733FDC3A4}" destId="{EF3C040F-F4FC-49A9-85A2-00C41D23987A}" srcOrd="0" destOrd="0" parTransId="{23E42291-CBC3-4394-8859-B4F2C80213BA}" sibTransId="{A75D334B-E1DE-4E30-81C9-E94F99AF7B4F}"/>
    <dgm:cxn modelId="{2D030579-1721-4E04-8223-C31234917585}" srcId="{75E48C5C-D110-498D-81F0-08810ACF36C2}" destId="{A477AE83-EFB2-43F8-84F7-B49327322B3F}" srcOrd="0" destOrd="0" parTransId="{2D7F5BD0-809F-430B-BD36-4DF19A83EA5F}" sibTransId="{B39B8BBB-35B1-4646-BB44-5D54BE7A1444}"/>
    <dgm:cxn modelId="{7CF5E787-DC18-4EF0-AC33-7B925D6FDF86}" srcId="{80B743FD-DAC1-452E-963F-2A44621436EB}" destId="{121BCF8A-FEA0-46FF-B3D4-EC9CC393A6BF}" srcOrd="0" destOrd="0" parTransId="{4823108B-8FF0-40EF-B192-A9D98DE79E8E}" sibTransId="{E2FC2231-6878-49E2-A4CC-8354BA517553}"/>
    <dgm:cxn modelId="{1A1A68A3-9A13-4D6C-9407-D750B592BE08}" srcId="{B9F2B6A0-B3B3-48F7-82CE-14209EFE2073}" destId="{75E48C5C-D110-498D-81F0-08810ACF36C2}" srcOrd="4" destOrd="0" parTransId="{EF799CDC-34BA-4957-946F-E468A8127E69}" sibTransId="{F1F18BCF-E765-4CAC-9D9F-1C10B1D89AC2}"/>
    <dgm:cxn modelId="{447B44A6-3A6F-484B-BBFD-08C4BA8F1ADE}" type="presOf" srcId="{DEBEED55-D659-4075-976E-278CB2D976CF}" destId="{8C5BDF70-FA6F-4745-BDFA-25DFEF01B332}" srcOrd="0" destOrd="0" presId="urn:microsoft.com/office/officeart/2016/7/layout/ChevronBlockProcess"/>
    <dgm:cxn modelId="{F03C01AC-9EE7-471F-9B20-51308B281981}" srcId="{B9F2B6A0-B3B3-48F7-82CE-14209EFE2073}" destId="{5190CF68-C99A-47B0-8BD2-A62733FDC3A4}" srcOrd="2" destOrd="0" parTransId="{87627752-9114-4E67-8C96-733AC165FA54}" sibTransId="{502861A1-E4F2-4231-B73F-B598CDE934E8}"/>
    <dgm:cxn modelId="{4A2FF6AC-75D7-4696-B2F8-2D3D4F4D722C}" srcId="{B9F2B6A0-B3B3-48F7-82CE-14209EFE2073}" destId="{42765B5E-F977-4F1C-9F2F-0143FD5DC144}" srcOrd="1" destOrd="0" parTransId="{E3BCD147-41D8-42E5-8642-98835B0874C7}" sibTransId="{AD19C203-9EE7-4F80-8787-7F9EC2342BB7}"/>
    <dgm:cxn modelId="{6851C8AD-0E4A-004C-AEFD-84A08EB9EDC8}" type="presOf" srcId="{42765B5E-F977-4F1C-9F2F-0143FD5DC144}" destId="{4A212D91-B797-8541-98C9-D94CD4DDED61}" srcOrd="0" destOrd="0" presId="urn:microsoft.com/office/officeart/2016/7/layout/ChevronBlockProcess"/>
    <dgm:cxn modelId="{3058F9B6-EB14-3043-96E7-D6364509812B}" type="presOf" srcId="{C306291E-71A2-4B4C-BBB4-F598471C92A6}" destId="{941D9EE3-138A-2C49-95B5-A0BDEF2BE1FD}" srcOrd="0" destOrd="0" presId="urn:microsoft.com/office/officeart/2016/7/layout/ChevronBlockProcess"/>
    <dgm:cxn modelId="{5E22CAC8-4E26-8745-AFC0-B9486739FAC3}" type="presOf" srcId="{75E48C5C-D110-498D-81F0-08810ACF36C2}" destId="{4DB62EFE-D79C-E54D-A106-2E0B9E8D327F}" srcOrd="0" destOrd="0" presId="urn:microsoft.com/office/officeart/2016/7/layout/ChevronBlockProcess"/>
    <dgm:cxn modelId="{612843F3-CE40-5E4F-9EC0-47396B510592}" type="presOf" srcId="{80B743FD-DAC1-452E-963F-2A44621436EB}" destId="{4E2C8E90-058E-8745-9F2B-DE195FE7DC24}" srcOrd="0" destOrd="0" presId="urn:microsoft.com/office/officeart/2016/7/layout/ChevronBlockProcess"/>
    <dgm:cxn modelId="{55E436F6-36A7-7747-818C-BB49D149BA08}" type="presOf" srcId="{B9F2B6A0-B3B3-48F7-82CE-14209EFE2073}" destId="{23B23AAB-F93F-EE49-9936-861AB41A4227}" srcOrd="0" destOrd="0" presId="urn:microsoft.com/office/officeart/2016/7/layout/ChevronBlockProcess"/>
    <dgm:cxn modelId="{61E7F9FF-88D6-440C-AD36-D692798322A4}" srcId="{B9F2B6A0-B3B3-48F7-82CE-14209EFE2073}" destId="{C306291E-71A2-4B4C-BBB4-F598471C92A6}" srcOrd="0" destOrd="0" parTransId="{5CA835AD-3105-4645-BEF9-CA19C464D394}" sibTransId="{469B1202-E77C-49C4-8520-1042A0AB48EC}"/>
    <dgm:cxn modelId="{6AA89AA1-17AA-5748-94A2-0EADD18E7D9F}" type="presParOf" srcId="{23B23AAB-F93F-EE49-9936-861AB41A4227}" destId="{796C0EC0-334C-BD44-B039-ADD196596E21}" srcOrd="0" destOrd="0" presId="urn:microsoft.com/office/officeart/2016/7/layout/ChevronBlockProcess"/>
    <dgm:cxn modelId="{B7CE7BD4-EED8-7146-8965-1106DAE9C19B}" type="presParOf" srcId="{796C0EC0-334C-BD44-B039-ADD196596E21}" destId="{941D9EE3-138A-2C49-95B5-A0BDEF2BE1FD}" srcOrd="0" destOrd="0" presId="urn:microsoft.com/office/officeart/2016/7/layout/ChevronBlockProcess"/>
    <dgm:cxn modelId="{89C98652-FE73-5542-AF43-463B0E31067A}" type="presParOf" srcId="{796C0EC0-334C-BD44-B039-ADD196596E21}" destId="{8C5BDF70-FA6F-4745-BDFA-25DFEF01B332}" srcOrd="1" destOrd="0" presId="urn:microsoft.com/office/officeart/2016/7/layout/ChevronBlockProcess"/>
    <dgm:cxn modelId="{2FB89FA0-3D66-3B49-AE1F-6D152C5E56C7}" type="presParOf" srcId="{23B23AAB-F93F-EE49-9936-861AB41A4227}" destId="{AA8C779D-955B-8E44-BF67-322E92B31E9B}" srcOrd="1" destOrd="0" presId="urn:microsoft.com/office/officeart/2016/7/layout/ChevronBlockProcess"/>
    <dgm:cxn modelId="{EACB76D7-3427-524C-9CC3-50233BD368DD}" type="presParOf" srcId="{23B23AAB-F93F-EE49-9936-861AB41A4227}" destId="{EFE1679B-8F16-FC40-827E-C8B5EC2AB598}" srcOrd="2" destOrd="0" presId="urn:microsoft.com/office/officeart/2016/7/layout/ChevronBlockProcess"/>
    <dgm:cxn modelId="{D2BFC6A0-97CB-1A4D-AC66-04FE5F5551E5}" type="presParOf" srcId="{EFE1679B-8F16-FC40-827E-C8B5EC2AB598}" destId="{4A212D91-B797-8541-98C9-D94CD4DDED61}" srcOrd="0" destOrd="0" presId="urn:microsoft.com/office/officeart/2016/7/layout/ChevronBlockProcess"/>
    <dgm:cxn modelId="{95503AA1-1A49-0E48-8CBF-EC4C8E941A69}" type="presParOf" srcId="{EFE1679B-8F16-FC40-827E-C8B5EC2AB598}" destId="{3B8E883F-5E42-2F4F-A1E2-D116CBA92AE2}" srcOrd="1" destOrd="0" presId="urn:microsoft.com/office/officeart/2016/7/layout/ChevronBlockProcess"/>
    <dgm:cxn modelId="{FD403FBB-4C09-574C-A2E1-4C1B94A46214}" type="presParOf" srcId="{23B23AAB-F93F-EE49-9936-861AB41A4227}" destId="{FDFC14C8-F5B9-204D-9FCC-9DB45B5C42C4}" srcOrd="3" destOrd="0" presId="urn:microsoft.com/office/officeart/2016/7/layout/ChevronBlockProcess"/>
    <dgm:cxn modelId="{368D660C-2133-4B41-85B1-8453F3D66E22}" type="presParOf" srcId="{23B23AAB-F93F-EE49-9936-861AB41A4227}" destId="{003C9DAB-C709-0A48-BE92-75FDF48C9EA2}" srcOrd="4" destOrd="0" presId="urn:microsoft.com/office/officeart/2016/7/layout/ChevronBlockProcess"/>
    <dgm:cxn modelId="{4D6AC2DA-C9B5-A346-BFEB-B9BA828936C5}" type="presParOf" srcId="{003C9DAB-C709-0A48-BE92-75FDF48C9EA2}" destId="{7FBE1A6E-8C8F-0148-A6EC-927622A592C7}" srcOrd="0" destOrd="0" presId="urn:microsoft.com/office/officeart/2016/7/layout/ChevronBlockProcess"/>
    <dgm:cxn modelId="{74A20B3A-39B4-FD4C-A715-154D45D79B09}" type="presParOf" srcId="{003C9DAB-C709-0A48-BE92-75FDF48C9EA2}" destId="{97C05D14-0E22-0440-B9AD-FBE6B25C3072}" srcOrd="1" destOrd="0" presId="urn:microsoft.com/office/officeart/2016/7/layout/ChevronBlockProcess"/>
    <dgm:cxn modelId="{86E5FDA3-44CE-874F-84DD-188BECDAF4BE}" type="presParOf" srcId="{23B23AAB-F93F-EE49-9936-861AB41A4227}" destId="{DF7F4BE8-16C7-3847-A1AE-333DB705C6BA}" srcOrd="5" destOrd="0" presId="urn:microsoft.com/office/officeart/2016/7/layout/ChevronBlockProcess"/>
    <dgm:cxn modelId="{659088D2-95BC-3A41-97AA-CFE939617EAC}" type="presParOf" srcId="{23B23AAB-F93F-EE49-9936-861AB41A4227}" destId="{E480DC74-7F38-6B4B-B0FE-81397EA36F9D}" srcOrd="6" destOrd="0" presId="urn:microsoft.com/office/officeart/2016/7/layout/ChevronBlockProcess"/>
    <dgm:cxn modelId="{EE90BBE8-C7E9-244D-925E-4BABC9978C6D}" type="presParOf" srcId="{E480DC74-7F38-6B4B-B0FE-81397EA36F9D}" destId="{4E2C8E90-058E-8745-9F2B-DE195FE7DC24}" srcOrd="0" destOrd="0" presId="urn:microsoft.com/office/officeart/2016/7/layout/ChevronBlockProcess"/>
    <dgm:cxn modelId="{7512FCDC-D476-1D4C-B61F-CDF6B2C0BE24}" type="presParOf" srcId="{E480DC74-7F38-6B4B-B0FE-81397EA36F9D}" destId="{1351B30D-8E7D-8F44-87FA-983075A79468}" srcOrd="1" destOrd="0" presId="urn:microsoft.com/office/officeart/2016/7/layout/ChevronBlockProcess"/>
    <dgm:cxn modelId="{0ED79531-FCB8-B24B-B660-81F0A23D6D57}" type="presParOf" srcId="{23B23AAB-F93F-EE49-9936-861AB41A4227}" destId="{A503A5CF-D1B5-EA4A-8241-8753B1A21CDD}" srcOrd="7" destOrd="0" presId="urn:microsoft.com/office/officeart/2016/7/layout/ChevronBlockProcess"/>
    <dgm:cxn modelId="{F36390F9-5666-2443-BDDF-B36A98255137}" type="presParOf" srcId="{23B23AAB-F93F-EE49-9936-861AB41A4227}" destId="{1FEC3A4D-ECEE-0949-A02A-5148F04D21E9}" srcOrd="8" destOrd="0" presId="urn:microsoft.com/office/officeart/2016/7/layout/ChevronBlockProcess"/>
    <dgm:cxn modelId="{A4084584-B214-2341-93A4-F8A135700DC5}" type="presParOf" srcId="{1FEC3A4D-ECEE-0949-A02A-5148F04D21E9}" destId="{4DB62EFE-D79C-E54D-A106-2E0B9E8D327F}" srcOrd="0" destOrd="0" presId="urn:microsoft.com/office/officeart/2016/7/layout/ChevronBlockProcess"/>
    <dgm:cxn modelId="{A48975CC-9B2F-0E45-9702-A93C75EA1C25}" type="presParOf" srcId="{1FEC3A4D-ECEE-0949-A02A-5148F04D21E9}" destId="{FAD8B59C-FA04-B745-A415-4EAEEF5CFB65}"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9F2B6A0-B3B3-48F7-82CE-14209EFE2073}" type="doc">
      <dgm:prSet loTypeId="urn:microsoft.com/office/officeart/2016/7/layout/ChevronBlockProcess" loCatId="process" qsTypeId="urn:microsoft.com/office/officeart/2005/8/quickstyle/simple1" qsCatId="simple" csTypeId="urn:microsoft.com/office/officeart/2005/8/colors/colorful1" csCatId="colorful" phldr="1"/>
      <dgm:spPr/>
      <dgm:t>
        <a:bodyPr/>
        <a:lstStyle/>
        <a:p>
          <a:endParaRPr lang="en-US"/>
        </a:p>
      </dgm:t>
    </dgm:pt>
    <dgm:pt modelId="{C306291E-71A2-4B4C-BBB4-F598471C92A6}">
      <dgm:prSet/>
      <dgm:spPr/>
      <dgm:t>
        <a:bodyPr/>
        <a:lstStyle/>
        <a:p>
          <a:endParaRPr lang="en-US" dirty="0"/>
        </a:p>
      </dgm:t>
    </dgm:pt>
    <dgm:pt modelId="{5CA835AD-3105-4645-BEF9-CA19C464D394}" type="parTrans" cxnId="{61E7F9FF-88D6-440C-AD36-D692798322A4}">
      <dgm:prSet/>
      <dgm:spPr/>
      <dgm:t>
        <a:bodyPr/>
        <a:lstStyle/>
        <a:p>
          <a:endParaRPr lang="en-US"/>
        </a:p>
      </dgm:t>
    </dgm:pt>
    <dgm:pt modelId="{469B1202-E77C-49C4-8520-1042A0AB48EC}" type="sibTrans" cxnId="{61E7F9FF-88D6-440C-AD36-D692798322A4}">
      <dgm:prSet/>
      <dgm:spPr/>
      <dgm:t>
        <a:bodyPr/>
        <a:lstStyle/>
        <a:p>
          <a:endParaRPr lang="en-US"/>
        </a:p>
      </dgm:t>
    </dgm:pt>
    <dgm:pt modelId="{DEBEED55-D659-4075-976E-278CB2D976CF}">
      <dgm:prSet/>
      <dgm:spPr>
        <a:solidFill>
          <a:schemeClr val="accent2">
            <a:lumMod val="20000"/>
            <a:lumOff val="80000"/>
            <a:alpha val="90000"/>
          </a:schemeClr>
        </a:solidFill>
      </dgm:spPr>
      <dgm:t>
        <a:bodyPr/>
        <a:lstStyle/>
        <a:p>
          <a:endParaRPr lang="en-US" dirty="0"/>
        </a:p>
      </dgm:t>
    </dgm:pt>
    <dgm:pt modelId="{8A46C02A-C502-463D-9AB7-2783AA60F35B}" type="parTrans" cxnId="{8494FC29-505A-4298-9B15-103674366B4B}">
      <dgm:prSet/>
      <dgm:spPr/>
      <dgm:t>
        <a:bodyPr/>
        <a:lstStyle/>
        <a:p>
          <a:endParaRPr lang="en-US"/>
        </a:p>
      </dgm:t>
    </dgm:pt>
    <dgm:pt modelId="{9BBC1EAC-F4F8-4863-A103-1ABCADC15FA1}" type="sibTrans" cxnId="{8494FC29-505A-4298-9B15-103674366B4B}">
      <dgm:prSet/>
      <dgm:spPr/>
      <dgm:t>
        <a:bodyPr/>
        <a:lstStyle/>
        <a:p>
          <a:endParaRPr lang="en-US"/>
        </a:p>
      </dgm:t>
    </dgm:pt>
    <dgm:pt modelId="{42765B5E-F977-4F1C-9F2F-0143FD5DC144}">
      <dgm:prSet/>
      <dgm:spPr>
        <a:solidFill>
          <a:schemeClr val="accent2"/>
        </a:solidFill>
      </dgm:spPr>
      <dgm:t>
        <a:bodyPr/>
        <a:lstStyle/>
        <a:p>
          <a:endParaRPr lang="en-US" dirty="0"/>
        </a:p>
      </dgm:t>
    </dgm:pt>
    <dgm:pt modelId="{E3BCD147-41D8-42E5-8642-98835B0874C7}" type="parTrans" cxnId="{4A2FF6AC-75D7-4696-B2F8-2D3D4F4D722C}">
      <dgm:prSet/>
      <dgm:spPr/>
      <dgm:t>
        <a:bodyPr/>
        <a:lstStyle/>
        <a:p>
          <a:endParaRPr lang="en-US"/>
        </a:p>
      </dgm:t>
    </dgm:pt>
    <dgm:pt modelId="{AD19C203-9EE7-4F80-8787-7F9EC2342BB7}" type="sibTrans" cxnId="{4A2FF6AC-75D7-4696-B2F8-2D3D4F4D722C}">
      <dgm:prSet/>
      <dgm:spPr/>
      <dgm:t>
        <a:bodyPr/>
        <a:lstStyle/>
        <a:p>
          <a:endParaRPr lang="en-US"/>
        </a:p>
      </dgm:t>
    </dgm:pt>
    <dgm:pt modelId="{2806B9E1-82F6-4D62-97CE-6CC406FCF973}">
      <dgm:prSet/>
      <dgm:spPr>
        <a:solidFill>
          <a:schemeClr val="accent2">
            <a:lumMod val="20000"/>
            <a:lumOff val="80000"/>
            <a:alpha val="90000"/>
          </a:schemeClr>
        </a:solidFill>
      </dgm:spPr>
      <dgm:t>
        <a:bodyPr/>
        <a:lstStyle/>
        <a:p>
          <a:endParaRPr lang="en-US" dirty="0"/>
        </a:p>
      </dgm:t>
    </dgm:pt>
    <dgm:pt modelId="{CE22A954-82B7-4A5F-BC4E-B914B3BAC21B}" type="parTrans" cxnId="{BDCCCA2F-7863-4B66-BFCE-7B4AF32223F8}">
      <dgm:prSet/>
      <dgm:spPr/>
      <dgm:t>
        <a:bodyPr/>
        <a:lstStyle/>
        <a:p>
          <a:endParaRPr lang="en-US"/>
        </a:p>
      </dgm:t>
    </dgm:pt>
    <dgm:pt modelId="{71A4059D-98DF-4527-BD0D-4715AF7D4FF4}" type="sibTrans" cxnId="{BDCCCA2F-7863-4B66-BFCE-7B4AF32223F8}">
      <dgm:prSet/>
      <dgm:spPr/>
      <dgm:t>
        <a:bodyPr/>
        <a:lstStyle/>
        <a:p>
          <a:endParaRPr lang="en-US"/>
        </a:p>
      </dgm:t>
    </dgm:pt>
    <dgm:pt modelId="{5190CF68-C99A-47B0-8BD2-A62733FDC3A4}">
      <dgm:prSet/>
      <dgm:spPr/>
      <dgm:t>
        <a:bodyPr/>
        <a:lstStyle/>
        <a:p>
          <a:endParaRPr lang="en-US" dirty="0"/>
        </a:p>
      </dgm:t>
    </dgm:pt>
    <dgm:pt modelId="{87627752-9114-4E67-8C96-733AC165FA54}" type="parTrans" cxnId="{F03C01AC-9EE7-471F-9B20-51308B281981}">
      <dgm:prSet/>
      <dgm:spPr/>
      <dgm:t>
        <a:bodyPr/>
        <a:lstStyle/>
        <a:p>
          <a:endParaRPr lang="en-US"/>
        </a:p>
      </dgm:t>
    </dgm:pt>
    <dgm:pt modelId="{502861A1-E4F2-4231-B73F-B598CDE934E8}" type="sibTrans" cxnId="{F03C01AC-9EE7-471F-9B20-51308B281981}">
      <dgm:prSet/>
      <dgm:spPr/>
      <dgm:t>
        <a:bodyPr/>
        <a:lstStyle/>
        <a:p>
          <a:endParaRPr lang="en-US"/>
        </a:p>
      </dgm:t>
    </dgm:pt>
    <dgm:pt modelId="{EF3C040F-F4FC-49A9-85A2-00C41D23987A}">
      <dgm:prSet/>
      <dgm:spPr/>
      <dgm:t>
        <a:bodyPr/>
        <a:lstStyle/>
        <a:p>
          <a:endParaRPr lang="en-US" dirty="0"/>
        </a:p>
      </dgm:t>
    </dgm:pt>
    <dgm:pt modelId="{23E42291-CBC3-4394-8859-B4F2C80213BA}" type="parTrans" cxnId="{83CEFB6A-8B19-4CAD-A2D1-18D9446654BB}">
      <dgm:prSet/>
      <dgm:spPr/>
      <dgm:t>
        <a:bodyPr/>
        <a:lstStyle/>
        <a:p>
          <a:endParaRPr lang="en-US"/>
        </a:p>
      </dgm:t>
    </dgm:pt>
    <dgm:pt modelId="{A75D334B-E1DE-4E30-81C9-E94F99AF7B4F}" type="sibTrans" cxnId="{83CEFB6A-8B19-4CAD-A2D1-18D9446654BB}">
      <dgm:prSet/>
      <dgm:spPr/>
      <dgm:t>
        <a:bodyPr/>
        <a:lstStyle/>
        <a:p>
          <a:endParaRPr lang="en-US"/>
        </a:p>
      </dgm:t>
    </dgm:pt>
    <dgm:pt modelId="{80B743FD-DAC1-452E-963F-2A44621436EB}">
      <dgm:prSet/>
      <dgm:spPr/>
      <dgm:t>
        <a:bodyPr/>
        <a:lstStyle/>
        <a:p>
          <a:endParaRPr lang="en-US" dirty="0"/>
        </a:p>
      </dgm:t>
    </dgm:pt>
    <dgm:pt modelId="{C95EA138-7D3D-4398-90E4-ED8EA99520D1}" type="parTrans" cxnId="{06E6CE12-292A-4495-8E89-F6BA76EFBCF5}">
      <dgm:prSet/>
      <dgm:spPr/>
      <dgm:t>
        <a:bodyPr/>
        <a:lstStyle/>
        <a:p>
          <a:endParaRPr lang="en-US"/>
        </a:p>
      </dgm:t>
    </dgm:pt>
    <dgm:pt modelId="{5368303A-7426-4F4B-B353-3C94FCACD0F0}" type="sibTrans" cxnId="{06E6CE12-292A-4495-8E89-F6BA76EFBCF5}">
      <dgm:prSet/>
      <dgm:spPr/>
      <dgm:t>
        <a:bodyPr/>
        <a:lstStyle/>
        <a:p>
          <a:endParaRPr lang="en-US"/>
        </a:p>
      </dgm:t>
    </dgm:pt>
    <dgm:pt modelId="{121BCF8A-FEA0-46FF-B3D4-EC9CC393A6BF}">
      <dgm:prSet/>
      <dgm:spPr/>
      <dgm:t>
        <a:bodyPr/>
        <a:lstStyle/>
        <a:p>
          <a:endParaRPr lang="en-US" dirty="0"/>
        </a:p>
      </dgm:t>
    </dgm:pt>
    <dgm:pt modelId="{4823108B-8FF0-40EF-B192-A9D98DE79E8E}" type="parTrans" cxnId="{7CF5E787-DC18-4EF0-AC33-7B925D6FDF86}">
      <dgm:prSet/>
      <dgm:spPr/>
      <dgm:t>
        <a:bodyPr/>
        <a:lstStyle/>
        <a:p>
          <a:endParaRPr lang="en-US"/>
        </a:p>
      </dgm:t>
    </dgm:pt>
    <dgm:pt modelId="{E2FC2231-6878-49E2-A4CC-8354BA517553}" type="sibTrans" cxnId="{7CF5E787-DC18-4EF0-AC33-7B925D6FDF86}">
      <dgm:prSet/>
      <dgm:spPr/>
      <dgm:t>
        <a:bodyPr/>
        <a:lstStyle/>
        <a:p>
          <a:endParaRPr lang="en-US"/>
        </a:p>
      </dgm:t>
    </dgm:pt>
    <dgm:pt modelId="{75E48C5C-D110-498D-81F0-08810ACF36C2}">
      <dgm:prSet/>
      <dgm:spPr/>
      <dgm:t>
        <a:bodyPr/>
        <a:lstStyle/>
        <a:p>
          <a:r>
            <a:rPr lang="en-US" dirty="0"/>
            <a:t>Infrastructure Investments</a:t>
          </a:r>
        </a:p>
      </dgm:t>
    </dgm:pt>
    <dgm:pt modelId="{EF799CDC-34BA-4957-946F-E468A8127E69}" type="parTrans" cxnId="{1A1A68A3-9A13-4D6C-9407-D750B592BE08}">
      <dgm:prSet/>
      <dgm:spPr/>
      <dgm:t>
        <a:bodyPr/>
        <a:lstStyle/>
        <a:p>
          <a:endParaRPr lang="en-US"/>
        </a:p>
      </dgm:t>
    </dgm:pt>
    <dgm:pt modelId="{F1F18BCF-E765-4CAC-9D9F-1C10B1D89AC2}" type="sibTrans" cxnId="{1A1A68A3-9A13-4D6C-9407-D750B592BE08}">
      <dgm:prSet/>
      <dgm:spPr/>
      <dgm:t>
        <a:bodyPr/>
        <a:lstStyle/>
        <a:p>
          <a:endParaRPr lang="en-US"/>
        </a:p>
      </dgm:t>
    </dgm:pt>
    <dgm:pt modelId="{A477AE83-EFB2-43F8-84F7-B49327322B3F}">
      <dgm:prSet/>
      <dgm:spPr/>
      <dgm:t>
        <a:bodyPr/>
        <a:lstStyle/>
        <a:p>
          <a:r>
            <a:rPr lang="en-US" dirty="0"/>
            <a:t>Invest in water, sewer, and broadband infrastructure, making necessary investments to improve access to clean drinking water, support vital wastewater and stormwater infrastructure, and to expand access to broadband internet.</a:t>
          </a:r>
        </a:p>
      </dgm:t>
    </dgm:pt>
    <dgm:pt modelId="{2D7F5BD0-809F-430B-BD36-4DF19A83EA5F}" type="parTrans" cxnId="{2D030579-1721-4E04-8223-C31234917585}">
      <dgm:prSet/>
      <dgm:spPr/>
      <dgm:t>
        <a:bodyPr/>
        <a:lstStyle/>
        <a:p>
          <a:endParaRPr lang="en-US"/>
        </a:p>
      </dgm:t>
    </dgm:pt>
    <dgm:pt modelId="{B39B8BBB-35B1-4646-BB44-5D54BE7A1444}" type="sibTrans" cxnId="{2D030579-1721-4E04-8223-C31234917585}">
      <dgm:prSet/>
      <dgm:spPr/>
      <dgm:t>
        <a:bodyPr/>
        <a:lstStyle/>
        <a:p>
          <a:endParaRPr lang="en-US"/>
        </a:p>
      </dgm:t>
    </dgm:pt>
    <dgm:pt modelId="{23B23AAB-F93F-EE49-9936-861AB41A4227}" type="pres">
      <dgm:prSet presAssocID="{B9F2B6A0-B3B3-48F7-82CE-14209EFE2073}" presName="Name0" presStyleCnt="0">
        <dgm:presLayoutVars>
          <dgm:dir/>
          <dgm:animLvl val="lvl"/>
          <dgm:resizeHandles val="exact"/>
        </dgm:presLayoutVars>
      </dgm:prSet>
      <dgm:spPr/>
    </dgm:pt>
    <dgm:pt modelId="{796C0EC0-334C-BD44-B039-ADD196596E21}" type="pres">
      <dgm:prSet presAssocID="{C306291E-71A2-4B4C-BBB4-F598471C92A6}" presName="composite" presStyleCnt="0"/>
      <dgm:spPr/>
    </dgm:pt>
    <dgm:pt modelId="{941D9EE3-138A-2C49-95B5-A0BDEF2BE1FD}" type="pres">
      <dgm:prSet presAssocID="{C306291E-71A2-4B4C-BBB4-F598471C92A6}" presName="parTx" presStyleLbl="alignNode1" presStyleIdx="0" presStyleCnt="5">
        <dgm:presLayoutVars>
          <dgm:chMax val="0"/>
          <dgm:chPref val="0"/>
        </dgm:presLayoutVars>
      </dgm:prSet>
      <dgm:spPr/>
    </dgm:pt>
    <dgm:pt modelId="{8C5BDF70-FA6F-4745-BDFA-25DFEF01B332}" type="pres">
      <dgm:prSet presAssocID="{C306291E-71A2-4B4C-BBB4-F598471C92A6}" presName="desTx" presStyleLbl="alignAccFollowNode1" presStyleIdx="0" presStyleCnt="5">
        <dgm:presLayoutVars/>
      </dgm:prSet>
      <dgm:spPr/>
    </dgm:pt>
    <dgm:pt modelId="{AA8C779D-955B-8E44-BF67-322E92B31E9B}" type="pres">
      <dgm:prSet presAssocID="{469B1202-E77C-49C4-8520-1042A0AB48EC}" presName="space" presStyleCnt="0"/>
      <dgm:spPr/>
    </dgm:pt>
    <dgm:pt modelId="{EFE1679B-8F16-FC40-827E-C8B5EC2AB598}" type="pres">
      <dgm:prSet presAssocID="{42765B5E-F977-4F1C-9F2F-0143FD5DC144}" presName="composite" presStyleCnt="0"/>
      <dgm:spPr/>
    </dgm:pt>
    <dgm:pt modelId="{4A212D91-B797-8541-98C9-D94CD4DDED61}" type="pres">
      <dgm:prSet presAssocID="{42765B5E-F977-4F1C-9F2F-0143FD5DC144}" presName="parTx" presStyleLbl="alignNode1" presStyleIdx="1" presStyleCnt="5">
        <dgm:presLayoutVars>
          <dgm:chMax val="0"/>
          <dgm:chPref val="0"/>
        </dgm:presLayoutVars>
      </dgm:prSet>
      <dgm:spPr/>
    </dgm:pt>
    <dgm:pt modelId="{3B8E883F-5E42-2F4F-A1E2-D116CBA92AE2}" type="pres">
      <dgm:prSet presAssocID="{42765B5E-F977-4F1C-9F2F-0143FD5DC144}" presName="desTx" presStyleLbl="alignAccFollowNode1" presStyleIdx="1" presStyleCnt="5">
        <dgm:presLayoutVars/>
      </dgm:prSet>
      <dgm:spPr/>
    </dgm:pt>
    <dgm:pt modelId="{FDFC14C8-F5B9-204D-9FCC-9DB45B5C42C4}" type="pres">
      <dgm:prSet presAssocID="{AD19C203-9EE7-4F80-8787-7F9EC2342BB7}" presName="space" presStyleCnt="0"/>
      <dgm:spPr/>
    </dgm:pt>
    <dgm:pt modelId="{003C9DAB-C709-0A48-BE92-75FDF48C9EA2}" type="pres">
      <dgm:prSet presAssocID="{5190CF68-C99A-47B0-8BD2-A62733FDC3A4}" presName="composite" presStyleCnt="0"/>
      <dgm:spPr/>
    </dgm:pt>
    <dgm:pt modelId="{7FBE1A6E-8C8F-0148-A6EC-927622A592C7}" type="pres">
      <dgm:prSet presAssocID="{5190CF68-C99A-47B0-8BD2-A62733FDC3A4}" presName="parTx" presStyleLbl="alignNode1" presStyleIdx="2" presStyleCnt="5">
        <dgm:presLayoutVars>
          <dgm:chMax val="0"/>
          <dgm:chPref val="0"/>
        </dgm:presLayoutVars>
      </dgm:prSet>
      <dgm:spPr/>
    </dgm:pt>
    <dgm:pt modelId="{97C05D14-0E22-0440-B9AD-FBE6B25C3072}" type="pres">
      <dgm:prSet presAssocID="{5190CF68-C99A-47B0-8BD2-A62733FDC3A4}" presName="desTx" presStyleLbl="alignAccFollowNode1" presStyleIdx="2" presStyleCnt="5">
        <dgm:presLayoutVars/>
      </dgm:prSet>
      <dgm:spPr/>
    </dgm:pt>
    <dgm:pt modelId="{DF7F4BE8-16C7-3847-A1AE-333DB705C6BA}" type="pres">
      <dgm:prSet presAssocID="{502861A1-E4F2-4231-B73F-B598CDE934E8}" presName="space" presStyleCnt="0"/>
      <dgm:spPr/>
    </dgm:pt>
    <dgm:pt modelId="{E480DC74-7F38-6B4B-B0FE-81397EA36F9D}" type="pres">
      <dgm:prSet presAssocID="{80B743FD-DAC1-452E-963F-2A44621436EB}" presName="composite" presStyleCnt="0"/>
      <dgm:spPr/>
    </dgm:pt>
    <dgm:pt modelId="{4E2C8E90-058E-8745-9F2B-DE195FE7DC24}" type="pres">
      <dgm:prSet presAssocID="{80B743FD-DAC1-452E-963F-2A44621436EB}" presName="parTx" presStyleLbl="alignNode1" presStyleIdx="3" presStyleCnt="5">
        <dgm:presLayoutVars>
          <dgm:chMax val="0"/>
          <dgm:chPref val="0"/>
        </dgm:presLayoutVars>
      </dgm:prSet>
      <dgm:spPr/>
    </dgm:pt>
    <dgm:pt modelId="{1351B30D-8E7D-8F44-87FA-983075A79468}" type="pres">
      <dgm:prSet presAssocID="{80B743FD-DAC1-452E-963F-2A44621436EB}" presName="desTx" presStyleLbl="alignAccFollowNode1" presStyleIdx="3" presStyleCnt="5" custScaleY="98061">
        <dgm:presLayoutVars/>
      </dgm:prSet>
      <dgm:spPr/>
    </dgm:pt>
    <dgm:pt modelId="{A503A5CF-D1B5-EA4A-8241-8753B1A21CDD}" type="pres">
      <dgm:prSet presAssocID="{5368303A-7426-4F4B-B353-3C94FCACD0F0}" presName="space" presStyleCnt="0"/>
      <dgm:spPr/>
    </dgm:pt>
    <dgm:pt modelId="{1FEC3A4D-ECEE-0949-A02A-5148F04D21E9}" type="pres">
      <dgm:prSet presAssocID="{75E48C5C-D110-498D-81F0-08810ACF36C2}" presName="composite" presStyleCnt="0"/>
      <dgm:spPr/>
    </dgm:pt>
    <dgm:pt modelId="{4DB62EFE-D79C-E54D-A106-2E0B9E8D327F}" type="pres">
      <dgm:prSet presAssocID="{75E48C5C-D110-498D-81F0-08810ACF36C2}" presName="parTx" presStyleLbl="alignNode1" presStyleIdx="4" presStyleCnt="5">
        <dgm:presLayoutVars>
          <dgm:chMax val="0"/>
          <dgm:chPref val="0"/>
        </dgm:presLayoutVars>
      </dgm:prSet>
      <dgm:spPr/>
    </dgm:pt>
    <dgm:pt modelId="{FAD8B59C-FA04-B745-A415-4EAEEF5CFB65}" type="pres">
      <dgm:prSet presAssocID="{75E48C5C-D110-498D-81F0-08810ACF36C2}" presName="desTx" presStyleLbl="alignAccFollowNode1" presStyleIdx="4" presStyleCnt="5">
        <dgm:presLayoutVars/>
      </dgm:prSet>
      <dgm:spPr/>
    </dgm:pt>
  </dgm:ptLst>
  <dgm:cxnLst>
    <dgm:cxn modelId="{53DC4512-C8B1-5B4F-B905-2BD81CB63DCC}" type="presOf" srcId="{5190CF68-C99A-47B0-8BD2-A62733FDC3A4}" destId="{7FBE1A6E-8C8F-0148-A6EC-927622A592C7}" srcOrd="0" destOrd="0" presId="urn:microsoft.com/office/officeart/2016/7/layout/ChevronBlockProcess"/>
    <dgm:cxn modelId="{06E6CE12-292A-4495-8E89-F6BA76EFBCF5}" srcId="{B9F2B6A0-B3B3-48F7-82CE-14209EFE2073}" destId="{80B743FD-DAC1-452E-963F-2A44621436EB}" srcOrd="3" destOrd="0" parTransId="{C95EA138-7D3D-4398-90E4-ED8EA99520D1}" sibTransId="{5368303A-7426-4F4B-B353-3C94FCACD0F0}"/>
    <dgm:cxn modelId="{EF898A1D-72FB-D748-9641-E93038346551}" type="presOf" srcId="{EF3C040F-F4FC-49A9-85A2-00C41D23987A}" destId="{97C05D14-0E22-0440-B9AD-FBE6B25C3072}" srcOrd="0" destOrd="0" presId="urn:microsoft.com/office/officeart/2016/7/layout/ChevronBlockProcess"/>
    <dgm:cxn modelId="{5E6BD527-804D-6C4F-9FEA-361E4C4982F1}" type="presOf" srcId="{A477AE83-EFB2-43F8-84F7-B49327322B3F}" destId="{FAD8B59C-FA04-B745-A415-4EAEEF5CFB65}" srcOrd="0" destOrd="0" presId="urn:microsoft.com/office/officeart/2016/7/layout/ChevronBlockProcess"/>
    <dgm:cxn modelId="{8494FC29-505A-4298-9B15-103674366B4B}" srcId="{C306291E-71A2-4B4C-BBB4-F598471C92A6}" destId="{DEBEED55-D659-4075-976E-278CB2D976CF}" srcOrd="0" destOrd="0" parTransId="{8A46C02A-C502-463D-9AB7-2783AA60F35B}" sibTransId="{9BBC1EAC-F4F8-4863-A103-1ABCADC15FA1}"/>
    <dgm:cxn modelId="{BDCCCA2F-7863-4B66-BFCE-7B4AF32223F8}" srcId="{42765B5E-F977-4F1C-9F2F-0143FD5DC144}" destId="{2806B9E1-82F6-4D62-97CE-6CC406FCF973}" srcOrd="0" destOrd="0" parTransId="{CE22A954-82B7-4A5F-BC4E-B914B3BAC21B}" sibTransId="{71A4059D-98DF-4527-BD0D-4715AF7D4FF4}"/>
    <dgm:cxn modelId="{B1247C44-C6D1-BF49-957B-9F8748E54E74}" type="presOf" srcId="{121BCF8A-FEA0-46FF-B3D4-EC9CC393A6BF}" destId="{1351B30D-8E7D-8F44-87FA-983075A79468}" srcOrd="0" destOrd="0" presId="urn:microsoft.com/office/officeart/2016/7/layout/ChevronBlockProcess"/>
    <dgm:cxn modelId="{8301B268-1436-6C41-A81A-6848AB72EE1B}" type="presOf" srcId="{2806B9E1-82F6-4D62-97CE-6CC406FCF973}" destId="{3B8E883F-5E42-2F4F-A1E2-D116CBA92AE2}" srcOrd="0" destOrd="0" presId="urn:microsoft.com/office/officeart/2016/7/layout/ChevronBlockProcess"/>
    <dgm:cxn modelId="{83CEFB6A-8B19-4CAD-A2D1-18D9446654BB}" srcId="{5190CF68-C99A-47B0-8BD2-A62733FDC3A4}" destId="{EF3C040F-F4FC-49A9-85A2-00C41D23987A}" srcOrd="0" destOrd="0" parTransId="{23E42291-CBC3-4394-8859-B4F2C80213BA}" sibTransId="{A75D334B-E1DE-4E30-81C9-E94F99AF7B4F}"/>
    <dgm:cxn modelId="{2D030579-1721-4E04-8223-C31234917585}" srcId="{75E48C5C-D110-498D-81F0-08810ACF36C2}" destId="{A477AE83-EFB2-43F8-84F7-B49327322B3F}" srcOrd="0" destOrd="0" parTransId="{2D7F5BD0-809F-430B-BD36-4DF19A83EA5F}" sibTransId="{B39B8BBB-35B1-4646-BB44-5D54BE7A1444}"/>
    <dgm:cxn modelId="{7CF5E787-DC18-4EF0-AC33-7B925D6FDF86}" srcId="{80B743FD-DAC1-452E-963F-2A44621436EB}" destId="{121BCF8A-FEA0-46FF-B3D4-EC9CC393A6BF}" srcOrd="0" destOrd="0" parTransId="{4823108B-8FF0-40EF-B192-A9D98DE79E8E}" sibTransId="{E2FC2231-6878-49E2-A4CC-8354BA517553}"/>
    <dgm:cxn modelId="{1A1A68A3-9A13-4D6C-9407-D750B592BE08}" srcId="{B9F2B6A0-B3B3-48F7-82CE-14209EFE2073}" destId="{75E48C5C-D110-498D-81F0-08810ACF36C2}" srcOrd="4" destOrd="0" parTransId="{EF799CDC-34BA-4957-946F-E468A8127E69}" sibTransId="{F1F18BCF-E765-4CAC-9D9F-1C10B1D89AC2}"/>
    <dgm:cxn modelId="{447B44A6-3A6F-484B-BBFD-08C4BA8F1ADE}" type="presOf" srcId="{DEBEED55-D659-4075-976E-278CB2D976CF}" destId="{8C5BDF70-FA6F-4745-BDFA-25DFEF01B332}" srcOrd="0" destOrd="0" presId="urn:microsoft.com/office/officeart/2016/7/layout/ChevronBlockProcess"/>
    <dgm:cxn modelId="{F03C01AC-9EE7-471F-9B20-51308B281981}" srcId="{B9F2B6A0-B3B3-48F7-82CE-14209EFE2073}" destId="{5190CF68-C99A-47B0-8BD2-A62733FDC3A4}" srcOrd="2" destOrd="0" parTransId="{87627752-9114-4E67-8C96-733AC165FA54}" sibTransId="{502861A1-E4F2-4231-B73F-B598CDE934E8}"/>
    <dgm:cxn modelId="{4A2FF6AC-75D7-4696-B2F8-2D3D4F4D722C}" srcId="{B9F2B6A0-B3B3-48F7-82CE-14209EFE2073}" destId="{42765B5E-F977-4F1C-9F2F-0143FD5DC144}" srcOrd="1" destOrd="0" parTransId="{E3BCD147-41D8-42E5-8642-98835B0874C7}" sibTransId="{AD19C203-9EE7-4F80-8787-7F9EC2342BB7}"/>
    <dgm:cxn modelId="{6851C8AD-0E4A-004C-AEFD-84A08EB9EDC8}" type="presOf" srcId="{42765B5E-F977-4F1C-9F2F-0143FD5DC144}" destId="{4A212D91-B797-8541-98C9-D94CD4DDED61}" srcOrd="0" destOrd="0" presId="urn:microsoft.com/office/officeart/2016/7/layout/ChevronBlockProcess"/>
    <dgm:cxn modelId="{3058F9B6-EB14-3043-96E7-D6364509812B}" type="presOf" srcId="{C306291E-71A2-4B4C-BBB4-F598471C92A6}" destId="{941D9EE3-138A-2C49-95B5-A0BDEF2BE1FD}" srcOrd="0" destOrd="0" presId="urn:microsoft.com/office/officeart/2016/7/layout/ChevronBlockProcess"/>
    <dgm:cxn modelId="{5E22CAC8-4E26-8745-AFC0-B9486739FAC3}" type="presOf" srcId="{75E48C5C-D110-498D-81F0-08810ACF36C2}" destId="{4DB62EFE-D79C-E54D-A106-2E0B9E8D327F}" srcOrd="0" destOrd="0" presId="urn:microsoft.com/office/officeart/2016/7/layout/ChevronBlockProcess"/>
    <dgm:cxn modelId="{612843F3-CE40-5E4F-9EC0-47396B510592}" type="presOf" srcId="{80B743FD-DAC1-452E-963F-2A44621436EB}" destId="{4E2C8E90-058E-8745-9F2B-DE195FE7DC24}" srcOrd="0" destOrd="0" presId="urn:microsoft.com/office/officeart/2016/7/layout/ChevronBlockProcess"/>
    <dgm:cxn modelId="{55E436F6-36A7-7747-818C-BB49D149BA08}" type="presOf" srcId="{B9F2B6A0-B3B3-48F7-82CE-14209EFE2073}" destId="{23B23AAB-F93F-EE49-9936-861AB41A4227}" srcOrd="0" destOrd="0" presId="urn:microsoft.com/office/officeart/2016/7/layout/ChevronBlockProcess"/>
    <dgm:cxn modelId="{61E7F9FF-88D6-440C-AD36-D692798322A4}" srcId="{B9F2B6A0-B3B3-48F7-82CE-14209EFE2073}" destId="{C306291E-71A2-4B4C-BBB4-F598471C92A6}" srcOrd="0" destOrd="0" parTransId="{5CA835AD-3105-4645-BEF9-CA19C464D394}" sibTransId="{469B1202-E77C-49C4-8520-1042A0AB48EC}"/>
    <dgm:cxn modelId="{6AA89AA1-17AA-5748-94A2-0EADD18E7D9F}" type="presParOf" srcId="{23B23AAB-F93F-EE49-9936-861AB41A4227}" destId="{796C0EC0-334C-BD44-B039-ADD196596E21}" srcOrd="0" destOrd="0" presId="urn:microsoft.com/office/officeart/2016/7/layout/ChevronBlockProcess"/>
    <dgm:cxn modelId="{B7CE7BD4-EED8-7146-8965-1106DAE9C19B}" type="presParOf" srcId="{796C0EC0-334C-BD44-B039-ADD196596E21}" destId="{941D9EE3-138A-2C49-95B5-A0BDEF2BE1FD}" srcOrd="0" destOrd="0" presId="urn:microsoft.com/office/officeart/2016/7/layout/ChevronBlockProcess"/>
    <dgm:cxn modelId="{89C98652-FE73-5542-AF43-463B0E31067A}" type="presParOf" srcId="{796C0EC0-334C-BD44-B039-ADD196596E21}" destId="{8C5BDF70-FA6F-4745-BDFA-25DFEF01B332}" srcOrd="1" destOrd="0" presId="urn:microsoft.com/office/officeart/2016/7/layout/ChevronBlockProcess"/>
    <dgm:cxn modelId="{2FB89FA0-3D66-3B49-AE1F-6D152C5E56C7}" type="presParOf" srcId="{23B23AAB-F93F-EE49-9936-861AB41A4227}" destId="{AA8C779D-955B-8E44-BF67-322E92B31E9B}" srcOrd="1" destOrd="0" presId="urn:microsoft.com/office/officeart/2016/7/layout/ChevronBlockProcess"/>
    <dgm:cxn modelId="{EACB76D7-3427-524C-9CC3-50233BD368DD}" type="presParOf" srcId="{23B23AAB-F93F-EE49-9936-861AB41A4227}" destId="{EFE1679B-8F16-FC40-827E-C8B5EC2AB598}" srcOrd="2" destOrd="0" presId="urn:microsoft.com/office/officeart/2016/7/layout/ChevronBlockProcess"/>
    <dgm:cxn modelId="{D2BFC6A0-97CB-1A4D-AC66-04FE5F5551E5}" type="presParOf" srcId="{EFE1679B-8F16-FC40-827E-C8B5EC2AB598}" destId="{4A212D91-B797-8541-98C9-D94CD4DDED61}" srcOrd="0" destOrd="0" presId="urn:microsoft.com/office/officeart/2016/7/layout/ChevronBlockProcess"/>
    <dgm:cxn modelId="{95503AA1-1A49-0E48-8CBF-EC4C8E941A69}" type="presParOf" srcId="{EFE1679B-8F16-FC40-827E-C8B5EC2AB598}" destId="{3B8E883F-5E42-2F4F-A1E2-D116CBA92AE2}" srcOrd="1" destOrd="0" presId="urn:microsoft.com/office/officeart/2016/7/layout/ChevronBlockProcess"/>
    <dgm:cxn modelId="{FD403FBB-4C09-574C-A2E1-4C1B94A46214}" type="presParOf" srcId="{23B23AAB-F93F-EE49-9936-861AB41A4227}" destId="{FDFC14C8-F5B9-204D-9FCC-9DB45B5C42C4}" srcOrd="3" destOrd="0" presId="urn:microsoft.com/office/officeart/2016/7/layout/ChevronBlockProcess"/>
    <dgm:cxn modelId="{368D660C-2133-4B41-85B1-8453F3D66E22}" type="presParOf" srcId="{23B23AAB-F93F-EE49-9936-861AB41A4227}" destId="{003C9DAB-C709-0A48-BE92-75FDF48C9EA2}" srcOrd="4" destOrd="0" presId="urn:microsoft.com/office/officeart/2016/7/layout/ChevronBlockProcess"/>
    <dgm:cxn modelId="{4D6AC2DA-C9B5-A346-BFEB-B9BA828936C5}" type="presParOf" srcId="{003C9DAB-C709-0A48-BE92-75FDF48C9EA2}" destId="{7FBE1A6E-8C8F-0148-A6EC-927622A592C7}" srcOrd="0" destOrd="0" presId="urn:microsoft.com/office/officeart/2016/7/layout/ChevronBlockProcess"/>
    <dgm:cxn modelId="{74A20B3A-39B4-FD4C-A715-154D45D79B09}" type="presParOf" srcId="{003C9DAB-C709-0A48-BE92-75FDF48C9EA2}" destId="{97C05D14-0E22-0440-B9AD-FBE6B25C3072}" srcOrd="1" destOrd="0" presId="urn:microsoft.com/office/officeart/2016/7/layout/ChevronBlockProcess"/>
    <dgm:cxn modelId="{86E5FDA3-44CE-874F-84DD-188BECDAF4BE}" type="presParOf" srcId="{23B23AAB-F93F-EE49-9936-861AB41A4227}" destId="{DF7F4BE8-16C7-3847-A1AE-333DB705C6BA}" srcOrd="5" destOrd="0" presId="urn:microsoft.com/office/officeart/2016/7/layout/ChevronBlockProcess"/>
    <dgm:cxn modelId="{659088D2-95BC-3A41-97AA-CFE939617EAC}" type="presParOf" srcId="{23B23AAB-F93F-EE49-9936-861AB41A4227}" destId="{E480DC74-7F38-6B4B-B0FE-81397EA36F9D}" srcOrd="6" destOrd="0" presId="urn:microsoft.com/office/officeart/2016/7/layout/ChevronBlockProcess"/>
    <dgm:cxn modelId="{EE90BBE8-C7E9-244D-925E-4BABC9978C6D}" type="presParOf" srcId="{E480DC74-7F38-6B4B-B0FE-81397EA36F9D}" destId="{4E2C8E90-058E-8745-9F2B-DE195FE7DC24}" srcOrd="0" destOrd="0" presId="urn:microsoft.com/office/officeart/2016/7/layout/ChevronBlockProcess"/>
    <dgm:cxn modelId="{7512FCDC-D476-1D4C-B61F-CDF6B2C0BE24}" type="presParOf" srcId="{E480DC74-7F38-6B4B-B0FE-81397EA36F9D}" destId="{1351B30D-8E7D-8F44-87FA-983075A79468}" srcOrd="1" destOrd="0" presId="urn:microsoft.com/office/officeart/2016/7/layout/ChevronBlockProcess"/>
    <dgm:cxn modelId="{0ED79531-FCB8-B24B-B660-81F0A23D6D57}" type="presParOf" srcId="{23B23AAB-F93F-EE49-9936-861AB41A4227}" destId="{A503A5CF-D1B5-EA4A-8241-8753B1A21CDD}" srcOrd="7" destOrd="0" presId="urn:microsoft.com/office/officeart/2016/7/layout/ChevronBlockProcess"/>
    <dgm:cxn modelId="{F36390F9-5666-2443-BDDF-B36A98255137}" type="presParOf" srcId="{23B23AAB-F93F-EE49-9936-861AB41A4227}" destId="{1FEC3A4D-ECEE-0949-A02A-5148F04D21E9}" srcOrd="8" destOrd="0" presId="urn:microsoft.com/office/officeart/2016/7/layout/ChevronBlockProcess"/>
    <dgm:cxn modelId="{A4084584-B214-2341-93A4-F8A135700DC5}" type="presParOf" srcId="{1FEC3A4D-ECEE-0949-A02A-5148F04D21E9}" destId="{4DB62EFE-D79C-E54D-A106-2E0B9E8D327F}" srcOrd="0" destOrd="0" presId="urn:microsoft.com/office/officeart/2016/7/layout/ChevronBlockProcess"/>
    <dgm:cxn modelId="{A48975CC-9B2F-0E45-9702-A93C75EA1C25}" type="presParOf" srcId="{1FEC3A4D-ECEE-0949-A02A-5148F04D21E9}" destId="{FAD8B59C-FA04-B745-A415-4EAEEF5CFB65}"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D9EE3-138A-2C49-95B5-A0BDEF2BE1FD}">
      <dsp:nvSpPr>
        <dsp:cNvPr id="0" name=""/>
        <dsp:cNvSpPr/>
      </dsp:nvSpPr>
      <dsp:spPr>
        <a:xfrm>
          <a:off x="9224" y="0"/>
          <a:ext cx="2224937" cy="667481"/>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209468" y="0"/>
        <a:ext cx="1824449" cy="667481"/>
      </dsp:txXfrm>
    </dsp:sp>
    <dsp:sp modelId="{8C5BDF70-FA6F-4745-BDFA-25DFEF01B332}">
      <dsp:nvSpPr>
        <dsp:cNvPr id="0" name=""/>
        <dsp:cNvSpPr/>
      </dsp:nvSpPr>
      <dsp:spPr>
        <a:xfrm>
          <a:off x="9224" y="667481"/>
          <a:ext cx="2024693" cy="1542921"/>
        </a:xfrm>
        <a:prstGeom prst="rect">
          <a:avLst/>
        </a:prstGeom>
        <a:solidFill>
          <a:schemeClr val="accent2">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9224" y="667481"/>
        <a:ext cx="2024693" cy="1542921"/>
      </dsp:txXfrm>
    </dsp:sp>
    <dsp:sp modelId="{4A212D91-B797-8541-98C9-D94CD4DDED61}">
      <dsp:nvSpPr>
        <dsp:cNvPr id="0" name=""/>
        <dsp:cNvSpPr/>
      </dsp:nvSpPr>
      <dsp:spPr>
        <a:xfrm>
          <a:off x="2179591" y="0"/>
          <a:ext cx="2224937" cy="667481"/>
        </a:xfrm>
        <a:prstGeom prst="chevron">
          <a:avLst>
            <a:gd name="adj" fmla="val 30000"/>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2379835" y="0"/>
        <a:ext cx="1824449" cy="667481"/>
      </dsp:txXfrm>
    </dsp:sp>
    <dsp:sp modelId="{3B8E883F-5E42-2F4F-A1E2-D116CBA92AE2}">
      <dsp:nvSpPr>
        <dsp:cNvPr id="0" name=""/>
        <dsp:cNvSpPr/>
      </dsp:nvSpPr>
      <dsp:spPr>
        <a:xfrm>
          <a:off x="2179591" y="667481"/>
          <a:ext cx="2024693" cy="1542921"/>
        </a:xfrm>
        <a:prstGeom prst="rect">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2179591" y="667481"/>
        <a:ext cx="2024693" cy="1542921"/>
      </dsp:txXfrm>
    </dsp:sp>
    <dsp:sp modelId="{7FBE1A6E-8C8F-0148-A6EC-927622A592C7}">
      <dsp:nvSpPr>
        <dsp:cNvPr id="0" name=""/>
        <dsp:cNvSpPr/>
      </dsp:nvSpPr>
      <dsp:spPr>
        <a:xfrm>
          <a:off x="4349957" y="0"/>
          <a:ext cx="2224937" cy="667481"/>
        </a:xfrm>
        <a:prstGeom prst="chevron">
          <a:avLst>
            <a:gd name="adj" fmla="val 3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4550201" y="0"/>
        <a:ext cx="1824449" cy="667481"/>
      </dsp:txXfrm>
    </dsp:sp>
    <dsp:sp modelId="{97C05D14-0E22-0440-B9AD-FBE6B25C3072}">
      <dsp:nvSpPr>
        <dsp:cNvPr id="0" name=""/>
        <dsp:cNvSpPr/>
      </dsp:nvSpPr>
      <dsp:spPr>
        <a:xfrm>
          <a:off x="4349957" y="667481"/>
          <a:ext cx="2024693" cy="1542921"/>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4349957" y="667481"/>
        <a:ext cx="2024693" cy="1542921"/>
      </dsp:txXfrm>
    </dsp:sp>
    <dsp:sp modelId="{4E2C8E90-058E-8745-9F2B-DE195FE7DC24}">
      <dsp:nvSpPr>
        <dsp:cNvPr id="0" name=""/>
        <dsp:cNvSpPr/>
      </dsp:nvSpPr>
      <dsp:spPr>
        <a:xfrm>
          <a:off x="6520324" y="0"/>
          <a:ext cx="2224937" cy="667481"/>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889000">
            <a:lnSpc>
              <a:spcPct val="90000"/>
            </a:lnSpc>
            <a:spcBef>
              <a:spcPct val="0"/>
            </a:spcBef>
            <a:spcAft>
              <a:spcPct val="35000"/>
            </a:spcAft>
            <a:buNone/>
          </a:pPr>
          <a:r>
            <a:rPr lang="en-US" sz="2000" kern="1200" dirty="0"/>
            <a:t>Premium Pay</a:t>
          </a:r>
        </a:p>
      </dsp:txBody>
      <dsp:txXfrm>
        <a:off x="6720568" y="0"/>
        <a:ext cx="1824449" cy="667481"/>
      </dsp:txXfrm>
    </dsp:sp>
    <dsp:sp modelId="{1351B30D-8E7D-8F44-87FA-983075A79468}">
      <dsp:nvSpPr>
        <dsp:cNvPr id="0" name=""/>
        <dsp:cNvSpPr/>
      </dsp:nvSpPr>
      <dsp:spPr>
        <a:xfrm>
          <a:off x="6520324" y="667481"/>
          <a:ext cx="2024693" cy="154292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r>
            <a:rPr lang="en-US" sz="1100" kern="1200" dirty="0"/>
            <a:t>Provide premium pay for essential workers, offering additional support to those who have borne and will bear the greatest health risks because of their service in critical infrastructure sectors; </a:t>
          </a:r>
        </a:p>
      </dsp:txBody>
      <dsp:txXfrm>
        <a:off x="6520324" y="667481"/>
        <a:ext cx="2024693" cy="1542921"/>
      </dsp:txXfrm>
    </dsp:sp>
    <dsp:sp modelId="{4DB62EFE-D79C-E54D-A106-2E0B9E8D327F}">
      <dsp:nvSpPr>
        <dsp:cNvPr id="0" name=""/>
        <dsp:cNvSpPr/>
      </dsp:nvSpPr>
      <dsp:spPr>
        <a:xfrm>
          <a:off x="8690690" y="0"/>
          <a:ext cx="2224937" cy="667481"/>
        </a:xfrm>
        <a:prstGeom prst="chevron">
          <a:avLst>
            <a:gd name="adj" fmla="val 3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8890934" y="0"/>
        <a:ext cx="1824449" cy="667481"/>
      </dsp:txXfrm>
    </dsp:sp>
    <dsp:sp modelId="{FAD8B59C-FA04-B745-A415-4EAEEF5CFB65}">
      <dsp:nvSpPr>
        <dsp:cNvPr id="0" name=""/>
        <dsp:cNvSpPr/>
      </dsp:nvSpPr>
      <dsp:spPr>
        <a:xfrm>
          <a:off x="8690690" y="667481"/>
          <a:ext cx="2024693" cy="1542921"/>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8690690" y="667481"/>
        <a:ext cx="2024693" cy="15429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F00FBD-2E1B-2344-81AB-139EE2DA7D32}">
      <dsp:nvSpPr>
        <dsp:cNvPr id="0" name=""/>
        <dsp:cNvSpPr/>
      </dsp:nvSpPr>
      <dsp:spPr>
        <a:xfrm rot="16200000">
          <a:off x="346" y="188328"/>
          <a:ext cx="3974681" cy="3974681"/>
        </a:xfrm>
        <a:prstGeom prst="upArrow">
          <a:avLst>
            <a:gd name="adj1" fmla="val 50000"/>
            <a:gd name="adj2" fmla="val 35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en-US" sz="2900" kern="1200" dirty="0"/>
            <a:t>Retroactive to Start of Pandemic</a:t>
          </a:r>
        </a:p>
      </dsp:txBody>
      <dsp:txXfrm rot="5400000">
        <a:off x="695916" y="1181998"/>
        <a:ext cx="3279112" cy="1987341"/>
      </dsp:txXfrm>
    </dsp:sp>
    <dsp:sp modelId="{C51E1E67-8043-F34C-B4A1-9453E510AB51}">
      <dsp:nvSpPr>
        <dsp:cNvPr id="0" name=""/>
        <dsp:cNvSpPr/>
      </dsp:nvSpPr>
      <dsp:spPr>
        <a:xfrm rot="5400000">
          <a:off x="4373841" y="188328"/>
          <a:ext cx="3974681" cy="3974681"/>
        </a:xfrm>
        <a:prstGeom prst="upArrow">
          <a:avLst>
            <a:gd name="adj1" fmla="val 50000"/>
            <a:gd name="adj2" fmla="val 35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en-US" sz="2900" kern="1200" dirty="0"/>
            <a:t>Prospective: Today through December 31, 2024</a:t>
          </a:r>
        </a:p>
      </dsp:txBody>
      <dsp:txXfrm rot="-5400000">
        <a:off x="4373842" y="1181998"/>
        <a:ext cx="3279112" cy="19873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E3491-678E-CA45-9DB9-2DF2F7FE6558}">
      <dsp:nvSpPr>
        <dsp:cNvPr id="0" name=""/>
        <dsp:cNvSpPr/>
      </dsp:nvSpPr>
      <dsp:spPr>
        <a:xfrm>
          <a:off x="0" y="539607"/>
          <a:ext cx="6311412" cy="1488374"/>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9836" tIns="437388" rIns="489836"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Part 8, </a:t>
          </a:r>
          <a:r>
            <a:rPr lang="en-US" sz="2100" kern="1200">
              <a:hlinkClick xmlns:r="http://schemas.openxmlformats.org/officeDocument/2006/relationships" r:id="rId1"/>
            </a:rPr>
            <a:t>Subtitle M—Coronavirus State and Local Fiscal Recovery Funds of H.R. 1319 American Rescue Plan Act of 2021</a:t>
          </a:r>
          <a:endParaRPr lang="en-US" sz="2100" kern="1200"/>
        </a:p>
      </dsp:txBody>
      <dsp:txXfrm>
        <a:off x="0" y="539607"/>
        <a:ext cx="6311412" cy="1488374"/>
      </dsp:txXfrm>
    </dsp:sp>
    <dsp:sp modelId="{A7622D02-66D5-B24B-BBAB-9CAE40C4CDD0}">
      <dsp:nvSpPr>
        <dsp:cNvPr id="0" name=""/>
        <dsp:cNvSpPr/>
      </dsp:nvSpPr>
      <dsp:spPr>
        <a:xfrm>
          <a:off x="315570" y="229647"/>
          <a:ext cx="4417988" cy="6199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6989" tIns="0" rIns="166989" bIns="0" numCol="1" spcCol="1270" anchor="ctr" anchorCtr="0">
          <a:noAutofit/>
        </a:bodyPr>
        <a:lstStyle/>
        <a:p>
          <a:pPr marL="0" lvl="0" indent="0" algn="l" defTabSz="933450">
            <a:lnSpc>
              <a:spcPct val="90000"/>
            </a:lnSpc>
            <a:spcBef>
              <a:spcPct val="0"/>
            </a:spcBef>
            <a:spcAft>
              <a:spcPct val="35000"/>
            </a:spcAft>
            <a:buNone/>
          </a:pPr>
          <a:r>
            <a:rPr lang="en-US" sz="2100" kern="1200"/>
            <a:t>Federal Law</a:t>
          </a:r>
        </a:p>
      </dsp:txBody>
      <dsp:txXfrm>
        <a:off x="345832" y="259909"/>
        <a:ext cx="4357464" cy="559396"/>
      </dsp:txXfrm>
    </dsp:sp>
    <dsp:sp modelId="{06F54DE8-8F72-E341-92E6-3BB7F8B45F0D}">
      <dsp:nvSpPr>
        <dsp:cNvPr id="0" name=""/>
        <dsp:cNvSpPr/>
      </dsp:nvSpPr>
      <dsp:spPr>
        <a:xfrm>
          <a:off x="0" y="2451342"/>
          <a:ext cx="6311412" cy="3913963"/>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9836" tIns="437388" rIns="489836"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hlinkClick xmlns:r="http://schemas.openxmlformats.org/officeDocument/2006/relationships" r:id="rId2"/>
            </a:rPr>
            <a:t>31 CFR Part 35</a:t>
          </a:r>
          <a:r>
            <a:rPr lang="en-US" sz="2100" kern="1200" dirty="0"/>
            <a:t> (Interim Final Rule; Will be Final Soon)</a:t>
          </a:r>
        </a:p>
        <a:p>
          <a:pPr marL="228600" lvl="1" indent="-228600" algn="l" defTabSz="933450">
            <a:lnSpc>
              <a:spcPct val="90000"/>
            </a:lnSpc>
            <a:spcBef>
              <a:spcPct val="0"/>
            </a:spcBef>
            <a:spcAft>
              <a:spcPct val="15000"/>
            </a:spcAft>
            <a:buChar char="•"/>
          </a:pPr>
          <a:r>
            <a:rPr lang="en-US" sz="2100" kern="1200" dirty="0">
              <a:hlinkClick xmlns:r="http://schemas.openxmlformats.org/officeDocument/2006/relationships" r:id="rId3"/>
            </a:rPr>
            <a:t>US Treasury FAQs </a:t>
          </a:r>
          <a:r>
            <a:rPr lang="en-US" sz="2100" kern="1200" dirty="0"/>
            <a:t>(updated periodically)</a:t>
          </a:r>
        </a:p>
        <a:p>
          <a:pPr marL="228600" lvl="1" indent="-228600" algn="l" defTabSz="933450">
            <a:lnSpc>
              <a:spcPct val="90000"/>
            </a:lnSpc>
            <a:spcBef>
              <a:spcPct val="0"/>
            </a:spcBef>
            <a:spcAft>
              <a:spcPct val="15000"/>
            </a:spcAft>
            <a:buChar char="•"/>
          </a:pPr>
          <a:r>
            <a:rPr lang="en-US" sz="2100" kern="1200" dirty="0">
              <a:hlinkClick xmlns:r="http://schemas.openxmlformats.org/officeDocument/2006/relationships" r:id="rId4"/>
            </a:rPr>
            <a:t>Compliance and Reporting Guidance: State and Local Fiscal Recovery Funds</a:t>
          </a:r>
          <a:endParaRPr lang="en-US" sz="2100" kern="1200" dirty="0"/>
        </a:p>
        <a:p>
          <a:pPr marL="228600" lvl="1" indent="-228600" algn="l" defTabSz="933450">
            <a:lnSpc>
              <a:spcPct val="90000"/>
            </a:lnSpc>
            <a:spcBef>
              <a:spcPct val="0"/>
            </a:spcBef>
            <a:spcAft>
              <a:spcPct val="15000"/>
            </a:spcAft>
            <a:buChar char="•"/>
          </a:pPr>
          <a:r>
            <a:rPr lang="en-US" sz="2100" kern="1200" dirty="0">
              <a:hlinkClick xmlns:r="http://schemas.openxmlformats.org/officeDocument/2006/relationships" r:id="rId5"/>
            </a:rPr>
            <a:t>Treasury User Guide for Reporting</a:t>
          </a:r>
          <a:endParaRPr lang="en-US" sz="2100" kern="1200" dirty="0"/>
        </a:p>
        <a:p>
          <a:pPr marL="228600" lvl="1" indent="-228600" algn="l" defTabSz="933450">
            <a:lnSpc>
              <a:spcPct val="90000"/>
            </a:lnSpc>
            <a:spcBef>
              <a:spcPct val="0"/>
            </a:spcBef>
            <a:spcAft>
              <a:spcPct val="15000"/>
            </a:spcAft>
            <a:buChar char="•"/>
          </a:pPr>
          <a:r>
            <a:rPr lang="en-US" sz="2100" kern="1200" dirty="0">
              <a:hlinkClick xmlns:r="http://schemas.openxmlformats.org/officeDocument/2006/relationships" r:id="rId6"/>
            </a:rPr>
            <a:t>US Treasury Compliance Webpage</a:t>
          </a:r>
          <a:endParaRPr lang="en-US" sz="2100" kern="1200" dirty="0"/>
        </a:p>
      </dsp:txBody>
      <dsp:txXfrm>
        <a:off x="0" y="2451342"/>
        <a:ext cx="6311412" cy="3913963"/>
      </dsp:txXfrm>
    </dsp:sp>
    <dsp:sp modelId="{5E606EA4-72B7-6E40-B7D3-E9D6109F2E0D}">
      <dsp:nvSpPr>
        <dsp:cNvPr id="0" name=""/>
        <dsp:cNvSpPr/>
      </dsp:nvSpPr>
      <dsp:spPr>
        <a:xfrm>
          <a:off x="315570" y="2141382"/>
          <a:ext cx="4417988" cy="6199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6989" tIns="0" rIns="166989" bIns="0" numCol="1" spcCol="1270" anchor="ctr" anchorCtr="0">
          <a:noAutofit/>
        </a:bodyPr>
        <a:lstStyle/>
        <a:p>
          <a:pPr marL="0" lvl="0" indent="0" algn="l" defTabSz="933450">
            <a:lnSpc>
              <a:spcPct val="90000"/>
            </a:lnSpc>
            <a:spcBef>
              <a:spcPct val="0"/>
            </a:spcBef>
            <a:spcAft>
              <a:spcPct val="35000"/>
            </a:spcAft>
            <a:buNone/>
          </a:pPr>
          <a:r>
            <a:rPr lang="en-US" sz="2100" kern="1200"/>
            <a:t>US Treasury Regulations &amp; Guidance</a:t>
          </a:r>
        </a:p>
      </dsp:txBody>
      <dsp:txXfrm>
        <a:off x="345832" y="2171644"/>
        <a:ext cx="4357464" cy="5593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D9EE3-138A-2C49-95B5-A0BDEF2BE1FD}">
      <dsp:nvSpPr>
        <dsp:cNvPr id="0" name=""/>
        <dsp:cNvSpPr/>
      </dsp:nvSpPr>
      <dsp:spPr>
        <a:xfrm>
          <a:off x="10294" y="526471"/>
          <a:ext cx="2483002" cy="744900"/>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975" tIns="91975" rIns="91975" bIns="91975" numCol="1" spcCol="1270" anchor="ctr" anchorCtr="0">
          <a:noAutofit/>
        </a:bodyPr>
        <a:lstStyle/>
        <a:p>
          <a:pPr marL="0" lvl="0" indent="0" algn="ctr" defTabSz="889000">
            <a:lnSpc>
              <a:spcPct val="90000"/>
            </a:lnSpc>
            <a:spcBef>
              <a:spcPct val="0"/>
            </a:spcBef>
            <a:spcAft>
              <a:spcPct val="35000"/>
            </a:spcAft>
            <a:buNone/>
          </a:pPr>
          <a:r>
            <a:rPr lang="en-US" sz="2000" kern="1200" dirty="0"/>
            <a:t>Address COVID Public Health</a:t>
          </a:r>
        </a:p>
      </dsp:txBody>
      <dsp:txXfrm>
        <a:off x="233764" y="526471"/>
        <a:ext cx="2036062" cy="744900"/>
      </dsp:txXfrm>
    </dsp:sp>
    <dsp:sp modelId="{8C5BDF70-FA6F-4745-BDFA-25DFEF01B332}">
      <dsp:nvSpPr>
        <dsp:cNvPr id="0" name=""/>
        <dsp:cNvSpPr/>
      </dsp:nvSpPr>
      <dsp:spPr>
        <a:xfrm>
          <a:off x="10294" y="1271372"/>
          <a:ext cx="2259532" cy="3059537"/>
        </a:xfrm>
        <a:prstGeom prst="rect">
          <a:avLst/>
        </a:prstGeom>
        <a:solidFill>
          <a:schemeClr val="accent2">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8553" tIns="178553" rIns="178553" bIns="357107" numCol="1" spcCol="1270" anchor="t" anchorCtr="0">
          <a:noAutofit/>
        </a:bodyPr>
        <a:lstStyle/>
        <a:p>
          <a:pPr marL="0" lvl="0" indent="0" algn="l" defTabSz="666750">
            <a:lnSpc>
              <a:spcPct val="90000"/>
            </a:lnSpc>
            <a:spcBef>
              <a:spcPct val="0"/>
            </a:spcBef>
            <a:spcAft>
              <a:spcPct val="35000"/>
            </a:spcAft>
            <a:buNone/>
          </a:pPr>
          <a:r>
            <a:rPr lang="en-US" sz="1500" kern="1200" dirty="0"/>
            <a:t>Support public health expenditures, by funding COVID-19 mitigation efforts, medical expenses, behavioral healthcare, and certain public health and safety staff;</a:t>
          </a:r>
        </a:p>
      </dsp:txBody>
      <dsp:txXfrm>
        <a:off x="10294" y="1271372"/>
        <a:ext cx="2259532" cy="3059537"/>
      </dsp:txXfrm>
    </dsp:sp>
    <dsp:sp modelId="{4A212D91-B797-8541-98C9-D94CD4DDED61}">
      <dsp:nvSpPr>
        <dsp:cNvPr id="0" name=""/>
        <dsp:cNvSpPr/>
      </dsp:nvSpPr>
      <dsp:spPr>
        <a:xfrm>
          <a:off x="2432396" y="526471"/>
          <a:ext cx="2483002" cy="744900"/>
        </a:xfrm>
        <a:prstGeom prst="chevron">
          <a:avLst>
            <a:gd name="adj" fmla="val 30000"/>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975" tIns="91975" rIns="91975" bIns="91975" numCol="1" spcCol="1270" anchor="ctr" anchorCtr="0">
          <a:noAutofit/>
        </a:bodyPr>
        <a:lstStyle/>
        <a:p>
          <a:pPr marL="0" lvl="0" indent="0" algn="ctr" defTabSz="889000">
            <a:lnSpc>
              <a:spcPct val="90000"/>
            </a:lnSpc>
            <a:spcBef>
              <a:spcPct val="0"/>
            </a:spcBef>
            <a:spcAft>
              <a:spcPct val="35000"/>
            </a:spcAft>
            <a:buNone/>
          </a:pPr>
          <a:r>
            <a:rPr lang="en-US" sz="2000" kern="1200" dirty="0"/>
            <a:t>Address COVID Economic Impact</a:t>
          </a:r>
        </a:p>
      </dsp:txBody>
      <dsp:txXfrm>
        <a:off x="2655866" y="526471"/>
        <a:ext cx="2036062" cy="744900"/>
      </dsp:txXfrm>
    </dsp:sp>
    <dsp:sp modelId="{3B8E883F-5E42-2F4F-A1E2-D116CBA92AE2}">
      <dsp:nvSpPr>
        <dsp:cNvPr id="0" name=""/>
        <dsp:cNvSpPr/>
      </dsp:nvSpPr>
      <dsp:spPr>
        <a:xfrm>
          <a:off x="2432396" y="1271372"/>
          <a:ext cx="2259532" cy="3059537"/>
        </a:xfrm>
        <a:prstGeom prst="rect">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8553" tIns="178553" rIns="178553" bIns="357107" numCol="1" spcCol="1270" anchor="t" anchorCtr="0">
          <a:noAutofit/>
        </a:bodyPr>
        <a:lstStyle/>
        <a:p>
          <a:pPr marL="0" lvl="0" indent="0" algn="l" defTabSz="666750">
            <a:lnSpc>
              <a:spcPct val="90000"/>
            </a:lnSpc>
            <a:spcBef>
              <a:spcPct val="0"/>
            </a:spcBef>
            <a:spcAft>
              <a:spcPct val="35000"/>
            </a:spcAft>
            <a:buNone/>
          </a:pPr>
          <a:r>
            <a:rPr lang="en-US" sz="1500" kern="1200" dirty="0"/>
            <a:t>Address negative economic impacts caused by the public health emergency, including economic harms to workers, households, small businesses, impacted industries, and the public sector;</a:t>
          </a:r>
        </a:p>
      </dsp:txBody>
      <dsp:txXfrm>
        <a:off x="2432396" y="1271372"/>
        <a:ext cx="2259532" cy="3059537"/>
      </dsp:txXfrm>
    </dsp:sp>
    <dsp:sp modelId="{7FBE1A6E-8C8F-0148-A6EC-927622A592C7}">
      <dsp:nvSpPr>
        <dsp:cNvPr id="0" name=""/>
        <dsp:cNvSpPr/>
      </dsp:nvSpPr>
      <dsp:spPr>
        <a:xfrm>
          <a:off x="4854498" y="526471"/>
          <a:ext cx="2483002" cy="744900"/>
        </a:xfrm>
        <a:prstGeom prst="chevron">
          <a:avLst>
            <a:gd name="adj" fmla="val 3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975" tIns="91975" rIns="91975" bIns="91975" numCol="1" spcCol="1270" anchor="ctr" anchorCtr="0">
          <a:noAutofit/>
        </a:bodyPr>
        <a:lstStyle/>
        <a:p>
          <a:pPr marL="0" lvl="0" indent="0" algn="ctr" defTabSz="889000">
            <a:lnSpc>
              <a:spcPct val="90000"/>
            </a:lnSpc>
            <a:spcBef>
              <a:spcPct val="0"/>
            </a:spcBef>
            <a:spcAft>
              <a:spcPct val="35000"/>
            </a:spcAft>
            <a:buNone/>
          </a:pPr>
          <a:r>
            <a:rPr lang="en-US" sz="2000" kern="1200" dirty="0"/>
            <a:t>Replace Lost Revenue</a:t>
          </a:r>
        </a:p>
      </dsp:txBody>
      <dsp:txXfrm>
        <a:off x="5077968" y="526471"/>
        <a:ext cx="2036062" cy="744900"/>
      </dsp:txXfrm>
    </dsp:sp>
    <dsp:sp modelId="{97C05D14-0E22-0440-B9AD-FBE6B25C3072}">
      <dsp:nvSpPr>
        <dsp:cNvPr id="0" name=""/>
        <dsp:cNvSpPr/>
      </dsp:nvSpPr>
      <dsp:spPr>
        <a:xfrm>
          <a:off x="4854498" y="1271372"/>
          <a:ext cx="2259532" cy="3059537"/>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8553" tIns="178553" rIns="178553" bIns="357107" numCol="1" spcCol="1270" anchor="t" anchorCtr="0">
          <a:noAutofit/>
        </a:bodyPr>
        <a:lstStyle/>
        <a:p>
          <a:pPr marL="0" lvl="0" indent="0" algn="l" defTabSz="666750">
            <a:lnSpc>
              <a:spcPct val="90000"/>
            </a:lnSpc>
            <a:spcBef>
              <a:spcPct val="0"/>
            </a:spcBef>
            <a:spcAft>
              <a:spcPct val="35000"/>
            </a:spcAft>
            <a:buNone/>
          </a:pPr>
          <a:r>
            <a:rPr lang="en-US" sz="1500" kern="1200"/>
            <a:t>Replace lost public sector revenue, using this funding to provide government services to the extent of the reduction in revenue experienced due to the pandemic;</a:t>
          </a:r>
        </a:p>
      </dsp:txBody>
      <dsp:txXfrm>
        <a:off x="4854498" y="1271372"/>
        <a:ext cx="2259532" cy="3059537"/>
      </dsp:txXfrm>
    </dsp:sp>
    <dsp:sp modelId="{4E2C8E90-058E-8745-9F2B-DE195FE7DC24}">
      <dsp:nvSpPr>
        <dsp:cNvPr id="0" name=""/>
        <dsp:cNvSpPr/>
      </dsp:nvSpPr>
      <dsp:spPr>
        <a:xfrm>
          <a:off x="7276600" y="526471"/>
          <a:ext cx="2483002" cy="744900"/>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975" tIns="91975" rIns="91975" bIns="91975" numCol="1" spcCol="1270" anchor="ctr" anchorCtr="0">
          <a:noAutofit/>
        </a:bodyPr>
        <a:lstStyle/>
        <a:p>
          <a:pPr marL="0" lvl="0" indent="0" algn="ctr" defTabSz="889000">
            <a:lnSpc>
              <a:spcPct val="90000"/>
            </a:lnSpc>
            <a:spcBef>
              <a:spcPct val="0"/>
            </a:spcBef>
            <a:spcAft>
              <a:spcPct val="35000"/>
            </a:spcAft>
            <a:buNone/>
          </a:pPr>
          <a:r>
            <a:rPr lang="en-US" sz="2000" kern="1200" dirty="0"/>
            <a:t>Premium Pay</a:t>
          </a:r>
        </a:p>
      </dsp:txBody>
      <dsp:txXfrm>
        <a:off x="7500070" y="526471"/>
        <a:ext cx="2036062" cy="744900"/>
      </dsp:txXfrm>
    </dsp:sp>
    <dsp:sp modelId="{1351B30D-8E7D-8F44-87FA-983075A79468}">
      <dsp:nvSpPr>
        <dsp:cNvPr id="0" name=""/>
        <dsp:cNvSpPr/>
      </dsp:nvSpPr>
      <dsp:spPr>
        <a:xfrm>
          <a:off x="7276600" y="1271372"/>
          <a:ext cx="2259532" cy="305953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8553" tIns="178553" rIns="178553" bIns="357107" numCol="1" spcCol="1270" anchor="t" anchorCtr="0">
          <a:noAutofit/>
        </a:bodyPr>
        <a:lstStyle/>
        <a:p>
          <a:pPr marL="0" lvl="0" indent="0" algn="l" defTabSz="666750">
            <a:lnSpc>
              <a:spcPct val="90000"/>
            </a:lnSpc>
            <a:spcBef>
              <a:spcPct val="0"/>
            </a:spcBef>
            <a:spcAft>
              <a:spcPct val="35000"/>
            </a:spcAft>
            <a:buNone/>
          </a:pPr>
          <a:r>
            <a:rPr lang="en-US" sz="1500" kern="1200" dirty="0"/>
            <a:t>Provide premium pay for essential workers, offering additional support to those who have borne and will bear the greatest health risks because of their service in critical infrastructure sectors; and,</a:t>
          </a:r>
        </a:p>
      </dsp:txBody>
      <dsp:txXfrm>
        <a:off x="7276600" y="1271372"/>
        <a:ext cx="2259532" cy="3059537"/>
      </dsp:txXfrm>
    </dsp:sp>
    <dsp:sp modelId="{4DB62EFE-D79C-E54D-A106-2E0B9E8D327F}">
      <dsp:nvSpPr>
        <dsp:cNvPr id="0" name=""/>
        <dsp:cNvSpPr/>
      </dsp:nvSpPr>
      <dsp:spPr>
        <a:xfrm>
          <a:off x="9698702" y="526471"/>
          <a:ext cx="2483002" cy="744900"/>
        </a:xfrm>
        <a:prstGeom prst="chevron">
          <a:avLst>
            <a:gd name="adj" fmla="val 3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975" tIns="91975" rIns="91975" bIns="91975" numCol="1" spcCol="1270" anchor="ctr" anchorCtr="0">
          <a:noAutofit/>
        </a:bodyPr>
        <a:lstStyle/>
        <a:p>
          <a:pPr marL="0" lvl="0" indent="0" algn="ctr" defTabSz="889000">
            <a:lnSpc>
              <a:spcPct val="90000"/>
            </a:lnSpc>
            <a:spcBef>
              <a:spcPct val="0"/>
            </a:spcBef>
            <a:spcAft>
              <a:spcPct val="35000"/>
            </a:spcAft>
            <a:buNone/>
          </a:pPr>
          <a:r>
            <a:rPr lang="en-US" sz="2000" kern="1200" dirty="0"/>
            <a:t>Infrastructure Investments</a:t>
          </a:r>
        </a:p>
      </dsp:txBody>
      <dsp:txXfrm>
        <a:off x="9922172" y="526471"/>
        <a:ext cx="2036062" cy="744900"/>
      </dsp:txXfrm>
    </dsp:sp>
    <dsp:sp modelId="{FAD8B59C-FA04-B745-A415-4EAEEF5CFB65}">
      <dsp:nvSpPr>
        <dsp:cNvPr id="0" name=""/>
        <dsp:cNvSpPr/>
      </dsp:nvSpPr>
      <dsp:spPr>
        <a:xfrm>
          <a:off x="9698702" y="1271372"/>
          <a:ext cx="2259532" cy="3059537"/>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8553" tIns="178553" rIns="178553" bIns="357107" numCol="1" spcCol="1270" anchor="t" anchorCtr="0">
          <a:noAutofit/>
        </a:bodyPr>
        <a:lstStyle/>
        <a:p>
          <a:pPr marL="0" lvl="0" indent="0" algn="l" defTabSz="666750">
            <a:lnSpc>
              <a:spcPct val="90000"/>
            </a:lnSpc>
            <a:spcBef>
              <a:spcPct val="0"/>
            </a:spcBef>
            <a:spcAft>
              <a:spcPct val="35000"/>
            </a:spcAft>
            <a:buNone/>
          </a:pPr>
          <a:r>
            <a:rPr lang="en-US" sz="1500" kern="1200" dirty="0"/>
            <a:t>Invest in water, sewer, and broadband infrastructure, making necessary investments to improve access to clean drinking water, support vital wastewater and stormwater infrastructure, and to expand access to broadband internet.</a:t>
          </a:r>
        </a:p>
      </dsp:txBody>
      <dsp:txXfrm>
        <a:off x="9698702" y="1271372"/>
        <a:ext cx="2259532" cy="30595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D9EE3-138A-2C49-95B5-A0BDEF2BE1FD}">
      <dsp:nvSpPr>
        <dsp:cNvPr id="0" name=""/>
        <dsp:cNvSpPr/>
      </dsp:nvSpPr>
      <dsp:spPr>
        <a:xfrm>
          <a:off x="3847" y="138575"/>
          <a:ext cx="2200467" cy="660140"/>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509" tIns="81509" rIns="81509" bIns="81509" numCol="1" spcCol="1270" anchor="ctr" anchorCtr="0">
          <a:noAutofit/>
        </a:bodyPr>
        <a:lstStyle/>
        <a:p>
          <a:pPr marL="0" lvl="0" indent="0" algn="ctr" defTabSz="755650">
            <a:lnSpc>
              <a:spcPct val="90000"/>
            </a:lnSpc>
            <a:spcBef>
              <a:spcPct val="0"/>
            </a:spcBef>
            <a:spcAft>
              <a:spcPct val="35000"/>
            </a:spcAft>
            <a:buNone/>
          </a:pPr>
          <a:r>
            <a:rPr lang="en-US" sz="1700" kern="1200" dirty="0"/>
            <a:t>Address COVID Public Health</a:t>
          </a:r>
        </a:p>
      </dsp:txBody>
      <dsp:txXfrm>
        <a:off x="201889" y="138575"/>
        <a:ext cx="1804383" cy="660140"/>
      </dsp:txXfrm>
    </dsp:sp>
    <dsp:sp modelId="{8C5BDF70-FA6F-4745-BDFA-25DFEF01B332}">
      <dsp:nvSpPr>
        <dsp:cNvPr id="0" name=""/>
        <dsp:cNvSpPr/>
      </dsp:nvSpPr>
      <dsp:spPr>
        <a:xfrm>
          <a:off x="3847" y="798715"/>
          <a:ext cx="2002425" cy="1396403"/>
        </a:xfrm>
        <a:prstGeom prst="rect">
          <a:avLst/>
        </a:prstGeom>
        <a:solidFill>
          <a:schemeClr val="accent2">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8236" tIns="158236" rIns="158236" bIns="316472" numCol="1" spcCol="1270" anchor="t" anchorCtr="0">
          <a:noAutofit/>
        </a:bodyPr>
        <a:lstStyle/>
        <a:p>
          <a:pPr marL="0" lvl="0" indent="0" algn="l" defTabSz="488950">
            <a:lnSpc>
              <a:spcPct val="90000"/>
            </a:lnSpc>
            <a:spcBef>
              <a:spcPct val="0"/>
            </a:spcBef>
            <a:spcAft>
              <a:spcPct val="35000"/>
            </a:spcAft>
            <a:buNone/>
          </a:pPr>
          <a:r>
            <a:rPr lang="en-US" sz="1100" kern="1200" dirty="0"/>
            <a:t>Support public health expenditures, by funding COVID-19 mitigation efforts, medical expenses, behavioral healthcare, and certain public health and safety staff;</a:t>
          </a:r>
        </a:p>
      </dsp:txBody>
      <dsp:txXfrm>
        <a:off x="3847" y="798715"/>
        <a:ext cx="2002425" cy="1396403"/>
      </dsp:txXfrm>
    </dsp:sp>
    <dsp:sp modelId="{4A212D91-B797-8541-98C9-D94CD4DDED61}">
      <dsp:nvSpPr>
        <dsp:cNvPr id="0" name=""/>
        <dsp:cNvSpPr/>
      </dsp:nvSpPr>
      <dsp:spPr>
        <a:xfrm>
          <a:off x="2150344" y="138575"/>
          <a:ext cx="2200467" cy="660140"/>
        </a:xfrm>
        <a:prstGeom prst="chevron">
          <a:avLst>
            <a:gd name="adj" fmla="val 30000"/>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509" tIns="81509" rIns="81509" bIns="81509" numCol="1" spcCol="1270" anchor="ctr" anchorCtr="0">
          <a:noAutofit/>
        </a:bodyPr>
        <a:lstStyle/>
        <a:p>
          <a:pPr marL="0" lvl="0" indent="0" algn="ctr" defTabSz="755650">
            <a:lnSpc>
              <a:spcPct val="90000"/>
            </a:lnSpc>
            <a:spcBef>
              <a:spcPct val="0"/>
            </a:spcBef>
            <a:spcAft>
              <a:spcPct val="35000"/>
            </a:spcAft>
            <a:buNone/>
          </a:pPr>
          <a:r>
            <a:rPr lang="en-US" sz="1700" kern="1200" dirty="0"/>
            <a:t>Address COVID Economic Impact</a:t>
          </a:r>
        </a:p>
      </dsp:txBody>
      <dsp:txXfrm>
        <a:off x="2348386" y="138575"/>
        <a:ext cx="1804383" cy="660140"/>
      </dsp:txXfrm>
    </dsp:sp>
    <dsp:sp modelId="{3B8E883F-5E42-2F4F-A1E2-D116CBA92AE2}">
      <dsp:nvSpPr>
        <dsp:cNvPr id="0" name=""/>
        <dsp:cNvSpPr/>
      </dsp:nvSpPr>
      <dsp:spPr>
        <a:xfrm>
          <a:off x="2150344" y="798715"/>
          <a:ext cx="2002425" cy="1396403"/>
        </a:xfrm>
        <a:prstGeom prst="rect">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8236" tIns="158236" rIns="158236" bIns="316472" numCol="1" spcCol="1270" anchor="t" anchorCtr="0">
          <a:noAutofit/>
        </a:bodyPr>
        <a:lstStyle/>
        <a:p>
          <a:pPr marL="0" lvl="0" indent="0" algn="l" defTabSz="488950">
            <a:lnSpc>
              <a:spcPct val="90000"/>
            </a:lnSpc>
            <a:spcBef>
              <a:spcPct val="0"/>
            </a:spcBef>
            <a:spcAft>
              <a:spcPct val="35000"/>
            </a:spcAft>
            <a:buNone/>
          </a:pPr>
          <a:r>
            <a:rPr lang="en-US" sz="1100" kern="1200" dirty="0"/>
            <a:t>Address negative economic impacts caused by the public health emergency, including economic harms to workers, households, small businesses, impacted industries, and the public sector;</a:t>
          </a:r>
        </a:p>
      </dsp:txBody>
      <dsp:txXfrm>
        <a:off x="2150344" y="798715"/>
        <a:ext cx="2002425" cy="1396403"/>
      </dsp:txXfrm>
    </dsp:sp>
    <dsp:sp modelId="{7FBE1A6E-8C8F-0148-A6EC-927622A592C7}">
      <dsp:nvSpPr>
        <dsp:cNvPr id="0" name=""/>
        <dsp:cNvSpPr/>
      </dsp:nvSpPr>
      <dsp:spPr>
        <a:xfrm>
          <a:off x="4296841" y="138575"/>
          <a:ext cx="2200467" cy="660140"/>
        </a:xfrm>
        <a:prstGeom prst="chevron">
          <a:avLst>
            <a:gd name="adj" fmla="val 3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509" tIns="81509" rIns="81509" bIns="81509"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a:off x="4494883" y="138575"/>
        <a:ext cx="1804383" cy="660140"/>
      </dsp:txXfrm>
    </dsp:sp>
    <dsp:sp modelId="{97C05D14-0E22-0440-B9AD-FBE6B25C3072}">
      <dsp:nvSpPr>
        <dsp:cNvPr id="0" name=""/>
        <dsp:cNvSpPr/>
      </dsp:nvSpPr>
      <dsp:spPr>
        <a:xfrm>
          <a:off x="4296841" y="798715"/>
          <a:ext cx="2002425" cy="1396403"/>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8236" tIns="158236" rIns="158236" bIns="316472"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4296841" y="798715"/>
        <a:ext cx="2002425" cy="1396403"/>
      </dsp:txXfrm>
    </dsp:sp>
    <dsp:sp modelId="{4E2C8E90-058E-8745-9F2B-DE195FE7DC24}">
      <dsp:nvSpPr>
        <dsp:cNvPr id="0" name=""/>
        <dsp:cNvSpPr/>
      </dsp:nvSpPr>
      <dsp:spPr>
        <a:xfrm>
          <a:off x="6443337" y="138575"/>
          <a:ext cx="2200467" cy="660140"/>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509" tIns="81509" rIns="81509" bIns="81509"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a:off x="6641379" y="138575"/>
        <a:ext cx="1804383" cy="660140"/>
      </dsp:txXfrm>
    </dsp:sp>
    <dsp:sp modelId="{1351B30D-8E7D-8F44-87FA-983075A79468}">
      <dsp:nvSpPr>
        <dsp:cNvPr id="0" name=""/>
        <dsp:cNvSpPr/>
      </dsp:nvSpPr>
      <dsp:spPr>
        <a:xfrm>
          <a:off x="6443337" y="798715"/>
          <a:ext cx="2002425" cy="139640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8236" tIns="158236" rIns="158236" bIns="316472"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6443337" y="798715"/>
        <a:ext cx="2002425" cy="1396403"/>
      </dsp:txXfrm>
    </dsp:sp>
    <dsp:sp modelId="{4DB62EFE-D79C-E54D-A106-2E0B9E8D327F}">
      <dsp:nvSpPr>
        <dsp:cNvPr id="0" name=""/>
        <dsp:cNvSpPr/>
      </dsp:nvSpPr>
      <dsp:spPr>
        <a:xfrm>
          <a:off x="8589834" y="138575"/>
          <a:ext cx="2200467" cy="660140"/>
        </a:xfrm>
        <a:prstGeom prst="chevron">
          <a:avLst>
            <a:gd name="adj" fmla="val 3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509" tIns="81509" rIns="81509" bIns="81509"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a:off x="8787876" y="138575"/>
        <a:ext cx="1804383" cy="660140"/>
      </dsp:txXfrm>
    </dsp:sp>
    <dsp:sp modelId="{FAD8B59C-FA04-B745-A415-4EAEEF5CFB65}">
      <dsp:nvSpPr>
        <dsp:cNvPr id="0" name=""/>
        <dsp:cNvSpPr/>
      </dsp:nvSpPr>
      <dsp:spPr>
        <a:xfrm>
          <a:off x="8589834" y="798715"/>
          <a:ext cx="2002425" cy="1396403"/>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8236" tIns="158236" rIns="158236" bIns="316472"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8589834" y="798715"/>
        <a:ext cx="2002425" cy="13964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D9EE3-138A-2C49-95B5-A0BDEF2BE1FD}">
      <dsp:nvSpPr>
        <dsp:cNvPr id="0" name=""/>
        <dsp:cNvSpPr/>
      </dsp:nvSpPr>
      <dsp:spPr>
        <a:xfrm>
          <a:off x="9224" y="50941"/>
          <a:ext cx="2224937" cy="667481"/>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209468" y="50941"/>
        <a:ext cx="1824449" cy="667481"/>
      </dsp:txXfrm>
    </dsp:sp>
    <dsp:sp modelId="{8C5BDF70-FA6F-4745-BDFA-25DFEF01B332}">
      <dsp:nvSpPr>
        <dsp:cNvPr id="0" name=""/>
        <dsp:cNvSpPr/>
      </dsp:nvSpPr>
      <dsp:spPr>
        <a:xfrm>
          <a:off x="9224" y="718422"/>
          <a:ext cx="2024693" cy="1441038"/>
        </a:xfrm>
        <a:prstGeom prst="rect">
          <a:avLst/>
        </a:prstGeom>
        <a:solidFill>
          <a:schemeClr val="accent2">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9224" y="718422"/>
        <a:ext cx="2024693" cy="1441038"/>
      </dsp:txXfrm>
    </dsp:sp>
    <dsp:sp modelId="{4A212D91-B797-8541-98C9-D94CD4DDED61}">
      <dsp:nvSpPr>
        <dsp:cNvPr id="0" name=""/>
        <dsp:cNvSpPr/>
      </dsp:nvSpPr>
      <dsp:spPr>
        <a:xfrm>
          <a:off x="2179591" y="50941"/>
          <a:ext cx="2224937" cy="667481"/>
        </a:xfrm>
        <a:prstGeom prst="chevron">
          <a:avLst>
            <a:gd name="adj" fmla="val 30000"/>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2379835" y="50941"/>
        <a:ext cx="1824449" cy="667481"/>
      </dsp:txXfrm>
    </dsp:sp>
    <dsp:sp modelId="{3B8E883F-5E42-2F4F-A1E2-D116CBA92AE2}">
      <dsp:nvSpPr>
        <dsp:cNvPr id="0" name=""/>
        <dsp:cNvSpPr/>
      </dsp:nvSpPr>
      <dsp:spPr>
        <a:xfrm>
          <a:off x="2179591" y="718422"/>
          <a:ext cx="2024693" cy="1441038"/>
        </a:xfrm>
        <a:prstGeom prst="rect">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2179591" y="718422"/>
        <a:ext cx="2024693" cy="1441038"/>
      </dsp:txXfrm>
    </dsp:sp>
    <dsp:sp modelId="{7FBE1A6E-8C8F-0148-A6EC-927622A592C7}">
      <dsp:nvSpPr>
        <dsp:cNvPr id="0" name=""/>
        <dsp:cNvSpPr/>
      </dsp:nvSpPr>
      <dsp:spPr>
        <a:xfrm>
          <a:off x="4349957" y="50941"/>
          <a:ext cx="2224937" cy="667481"/>
        </a:xfrm>
        <a:prstGeom prst="chevron">
          <a:avLst>
            <a:gd name="adj" fmla="val 3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800100">
            <a:lnSpc>
              <a:spcPct val="90000"/>
            </a:lnSpc>
            <a:spcBef>
              <a:spcPct val="0"/>
            </a:spcBef>
            <a:spcAft>
              <a:spcPct val="35000"/>
            </a:spcAft>
            <a:buNone/>
          </a:pPr>
          <a:r>
            <a:rPr lang="en-US" sz="1800" kern="1200" dirty="0"/>
            <a:t>Replace Lost Revenue</a:t>
          </a:r>
        </a:p>
      </dsp:txBody>
      <dsp:txXfrm>
        <a:off x="4550201" y="50941"/>
        <a:ext cx="1824449" cy="667481"/>
      </dsp:txXfrm>
    </dsp:sp>
    <dsp:sp modelId="{97C05D14-0E22-0440-B9AD-FBE6B25C3072}">
      <dsp:nvSpPr>
        <dsp:cNvPr id="0" name=""/>
        <dsp:cNvSpPr/>
      </dsp:nvSpPr>
      <dsp:spPr>
        <a:xfrm>
          <a:off x="4349957" y="718422"/>
          <a:ext cx="2024693" cy="1441038"/>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r>
            <a:rPr lang="en-US" sz="1100" kern="1200"/>
            <a:t>Replace lost public sector revenue, using this funding to provide government services to the extent of the reduction in revenue experienced due to the pandemic;</a:t>
          </a:r>
        </a:p>
      </dsp:txBody>
      <dsp:txXfrm>
        <a:off x="4349957" y="718422"/>
        <a:ext cx="2024693" cy="1441038"/>
      </dsp:txXfrm>
    </dsp:sp>
    <dsp:sp modelId="{4E2C8E90-058E-8745-9F2B-DE195FE7DC24}">
      <dsp:nvSpPr>
        <dsp:cNvPr id="0" name=""/>
        <dsp:cNvSpPr/>
      </dsp:nvSpPr>
      <dsp:spPr>
        <a:xfrm>
          <a:off x="6520324" y="50941"/>
          <a:ext cx="2224937" cy="667481"/>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6720568" y="50941"/>
        <a:ext cx="1824449" cy="667481"/>
      </dsp:txXfrm>
    </dsp:sp>
    <dsp:sp modelId="{1351B30D-8E7D-8F44-87FA-983075A79468}">
      <dsp:nvSpPr>
        <dsp:cNvPr id="0" name=""/>
        <dsp:cNvSpPr/>
      </dsp:nvSpPr>
      <dsp:spPr>
        <a:xfrm>
          <a:off x="6520324" y="718422"/>
          <a:ext cx="2024693" cy="1441038"/>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6520324" y="718422"/>
        <a:ext cx="2024693" cy="1441038"/>
      </dsp:txXfrm>
    </dsp:sp>
    <dsp:sp modelId="{4DB62EFE-D79C-E54D-A106-2E0B9E8D327F}">
      <dsp:nvSpPr>
        <dsp:cNvPr id="0" name=""/>
        <dsp:cNvSpPr/>
      </dsp:nvSpPr>
      <dsp:spPr>
        <a:xfrm>
          <a:off x="8690690" y="50941"/>
          <a:ext cx="2224937" cy="667481"/>
        </a:xfrm>
        <a:prstGeom prst="chevron">
          <a:avLst>
            <a:gd name="adj" fmla="val 3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8890934" y="50941"/>
        <a:ext cx="1824449" cy="667481"/>
      </dsp:txXfrm>
    </dsp:sp>
    <dsp:sp modelId="{FAD8B59C-FA04-B745-A415-4EAEEF5CFB65}">
      <dsp:nvSpPr>
        <dsp:cNvPr id="0" name=""/>
        <dsp:cNvSpPr/>
      </dsp:nvSpPr>
      <dsp:spPr>
        <a:xfrm>
          <a:off x="8690690" y="718422"/>
          <a:ext cx="2024693" cy="1441038"/>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8690690" y="718422"/>
        <a:ext cx="2024693" cy="14410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D9EE3-138A-2C49-95B5-A0BDEF2BE1FD}">
      <dsp:nvSpPr>
        <dsp:cNvPr id="0" name=""/>
        <dsp:cNvSpPr/>
      </dsp:nvSpPr>
      <dsp:spPr>
        <a:xfrm>
          <a:off x="9224" y="0"/>
          <a:ext cx="2224937" cy="667481"/>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209468" y="0"/>
        <a:ext cx="1824449" cy="667481"/>
      </dsp:txXfrm>
    </dsp:sp>
    <dsp:sp modelId="{8C5BDF70-FA6F-4745-BDFA-25DFEF01B332}">
      <dsp:nvSpPr>
        <dsp:cNvPr id="0" name=""/>
        <dsp:cNvSpPr/>
      </dsp:nvSpPr>
      <dsp:spPr>
        <a:xfrm>
          <a:off x="9224" y="667481"/>
          <a:ext cx="2024693" cy="1542921"/>
        </a:xfrm>
        <a:prstGeom prst="rect">
          <a:avLst/>
        </a:prstGeom>
        <a:solidFill>
          <a:schemeClr val="accent2">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9224" y="667481"/>
        <a:ext cx="2024693" cy="1542921"/>
      </dsp:txXfrm>
    </dsp:sp>
    <dsp:sp modelId="{4A212D91-B797-8541-98C9-D94CD4DDED61}">
      <dsp:nvSpPr>
        <dsp:cNvPr id="0" name=""/>
        <dsp:cNvSpPr/>
      </dsp:nvSpPr>
      <dsp:spPr>
        <a:xfrm>
          <a:off x="2179591" y="0"/>
          <a:ext cx="2224937" cy="667481"/>
        </a:xfrm>
        <a:prstGeom prst="chevron">
          <a:avLst>
            <a:gd name="adj" fmla="val 30000"/>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2379835" y="0"/>
        <a:ext cx="1824449" cy="667481"/>
      </dsp:txXfrm>
    </dsp:sp>
    <dsp:sp modelId="{3B8E883F-5E42-2F4F-A1E2-D116CBA92AE2}">
      <dsp:nvSpPr>
        <dsp:cNvPr id="0" name=""/>
        <dsp:cNvSpPr/>
      </dsp:nvSpPr>
      <dsp:spPr>
        <a:xfrm>
          <a:off x="2179591" y="667481"/>
          <a:ext cx="2024693" cy="1542921"/>
        </a:xfrm>
        <a:prstGeom prst="rect">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2179591" y="667481"/>
        <a:ext cx="2024693" cy="1542921"/>
      </dsp:txXfrm>
    </dsp:sp>
    <dsp:sp modelId="{7FBE1A6E-8C8F-0148-A6EC-927622A592C7}">
      <dsp:nvSpPr>
        <dsp:cNvPr id="0" name=""/>
        <dsp:cNvSpPr/>
      </dsp:nvSpPr>
      <dsp:spPr>
        <a:xfrm>
          <a:off x="4349957" y="0"/>
          <a:ext cx="2224937" cy="667481"/>
        </a:xfrm>
        <a:prstGeom prst="chevron">
          <a:avLst>
            <a:gd name="adj" fmla="val 3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4550201" y="0"/>
        <a:ext cx="1824449" cy="667481"/>
      </dsp:txXfrm>
    </dsp:sp>
    <dsp:sp modelId="{97C05D14-0E22-0440-B9AD-FBE6B25C3072}">
      <dsp:nvSpPr>
        <dsp:cNvPr id="0" name=""/>
        <dsp:cNvSpPr/>
      </dsp:nvSpPr>
      <dsp:spPr>
        <a:xfrm>
          <a:off x="4349957" y="667481"/>
          <a:ext cx="2024693" cy="1542921"/>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4349957" y="667481"/>
        <a:ext cx="2024693" cy="1542921"/>
      </dsp:txXfrm>
    </dsp:sp>
    <dsp:sp modelId="{4E2C8E90-058E-8745-9F2B-DE195FE7DC24}">
      <dsp:nvSpPr>
        <dsp:cNvPr id="0" name=""/>
        <dsp:cNvSpPr/>
      </dsp:nvSpPr>
      <dsp:spPr>
        <a:xfrm>
          <a:off x="6520324" y="0"/>
          <a:ext cx="2224937" cy="667481"/>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889000">
            <a:lnSpc>
              <a:spcPct val="90000"/>
            </a:lnSpc>
            <a:spcBef>
              <a:spcPct val="0"/>
            </a:spcBef>
            <a:spcAft>
              <a:spcPct val="35000"/>
            </a:spcAft>
            <a:buNone/>
          </a:pPr>
          <a:r>
            <a:rPr lang="en-US" sz="2000" kern="1200" dirty="0"/>
            <a:t>Premium Pay</a:t>
          </a:r>
        </a:p>
      </dsp:txBody>
      <dsp:txXfrm>
        <a:off x="6720568" y="0"/>
        <a:ext cx="1824449" cy="667481"/>
      </dsp:txXfrm>
    </dsp:sp>
    <dsp:sp modelId="{1351B30D-8E7D-8F44-87FA-983075A79468}">
      <dsp:nvSpPr>
        <dsp:cNvPr id="0" name=""/>
        <dsp:cNvSpPr/>
      </dsp:nvSpPr>
      <dsp:spPr>
        <a:xfrm>
          <a:off x="6520324" y="667481"/>
          <a:ext cx="2024693" cy="154292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r>
            <a:rPr lang="en-US" sz="1100" kern="1200" dirty="0"/>
            <a:t>Provide premium pay for essential workers, offering additional support to those who have borne and will bear the greatest health risks because of their service in critical infrastructure sectors; </a:t>
          </a:r>
        </a:p>
      </dsp:txBody>
      <dsp:txXfrm>
        <a:off x="6520324" y="667481"/>
        <a:ext cx="2024693" cy="1542921"/>
      </dsp:txXfrm>
    </dsp:sp>
    <dsp:sp modelId="{4DB62EFE-D79C-E54D-A106-2E0B9E8D327F}">
      <dsp:nvSpPr>
        <dsp:cNvPr id="0" name=""/>
        <dsp:cNvSpPr/>
      </dsp:nvSpPr>
      <dsp:spPr>
        <a:xfrm>
          <a:off x="8690690" y="0"/>
          <a:ext cx="2224937" cy="667481"/>
        </a:xfrm>
        <a:prstGeom prst="chevron">
          <a:avLst>
            <a:gd name="adj" fmla="val 3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8890934" y="0"/>
        <a:ext cx="1824449" cy="667481"/>
      </dsp:txXfrm>
    </dsp:sp>
    <dsp:sp modelId="{FAD8B59C-FA04-B745-A415-4EAEEF5CFB65}">
      <dsp:nvSpPr>
        <dsp:cNvPr id="0" name=""/>
        <dsp:cNvSpPr/>
      </dsp:nvSpPr>
      <dsp:spPr>
        <a:xfrm>
          <a:off x="8690690" y="667481"/>
          <a:ext cx="2024693" cy="1542921"/>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8690690" y="667481"/>
        <a:ext cx="2024693" cy="154292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D9EE3-138A-2C49-95B5-A0BDEF2BE1FD}">
      <dsp:nvSpPr>
        <dsp:cNvPr id="0" name=""/>
        <dsp:cNvSpPr/>
      </dsp:nvSpPr>
      <dsp:spPr>
        <a:xfrm>
          <a:off x="3890" y="326"/>
          <a:ext cx="2224855" cy="667456"/>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2" tIns="82412" rIns="82412" bIns="82412"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204127" y="326"/>
        <a:ext cx="1824381" cy="667456"/>
      </dsp:txXfrm>
    </dsp:sp>
    <dsp:sp modelId="{8C5BDF70-FA6F-4745-BDFA-25DFEF01B332}">
      <dsp:nvSpPr>
        <dsp:cNvPr id="0" name=""/>
        <dsp:cNvSpPr/>
      </dsp:nvSpPr>
      <dsp:spPr>
        <a:xfrm>
          <a:off x="3890" y="667782"/>
          <a:ext cx="2024618" cy="1542294"/>
        </a:xfrm>
        <a:prstGeom prst="rect">
          <a:avLst/>
        </a:prstGeom>
        <a:solidFill>
          <a:schemeClr val="accent2">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0" tIns="159990" rIns="159990" bIns="319980"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3890" y="667782"/>
        <a:ext cx="2024618" cy="1542294"/>
      </dsp:txXfrm>
    </dsp:sp>
    <dsp:sp modelId="{4A212D91-B797-8541-98C9-D94CD4DDED61}">
      <dsp:nvSpPr>
        <dsp:cNvPr id="0" name=""/>
        <dsp:cNvSpPr/>
      </dsp:nvSpPr>
      <dsp:spPr>
        <a:xfrm>
          <a:off x="2174176" y="326"/>
          <a:ext cx="2224855" cy="667456"/>
        </a:xfrm>
        <a:prstGeom prst="chevron">
          <a:avLst>
            <a:gd name="adj" fmla="val 30000"/>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2" tIns="82412" rIns="82412" bIns="82412"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2374413" y="326"/>
        <a:ext cx="1824381" cy="667456"/>
      </dsp:txXfrm>
    </dsp:sp>
    <dsp:sp modelId="{3B8E883F-5E42-2F4F-A1E2-D116CBA92AE2}">
      <dsp:nvSpPr>
        <dsp:cNvPr id="0" name=""/>
        <dsp:cNvSpPr/>
      </dsp:nvSpPr>
      <dsp:spPr>
        <a:xfrm>
          <a:off x="2174176" y="667782"/>
          <a:ext cx="2024618" cy="1542294"/>
        </a:xfrm>
        <a:prstGeom prst="rect">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0" tIns="159990" rIns="159990" bIns="319980"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2174176" y="667782"/>
        <a:ext cx="2024618" cy="1542294"/>
      </dsp:txXfrm>
    </dsp:sp>
    <dsp:sp modelId="{7FBE1A6E-8C8F-0148-A6EC-927622A592C7}">
      <dsp:nvSpPr>
        <dsp:cNvPr id="0" name=""/>
        <dsp:cNvSpPr/>
      </dsp:nvSpPr>
      <dsp:spPr>
        <a:xfrm>
          <a:off x="4344462" y="326"/>
          <a:ext cx="2224855" cy="667456"/>
        </a:xfrm>
        <a:prstGeom prst="chevron">
          <a:avLst>
            <a:gd name="adj" fmla="val 3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2" tIns="82412" rIns="82412" bIns="82412"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4544699" y="326"/>
        <a:ext cx="1824381" cy="667456"/>
      </dsp:txXfrm>
    </dsp:sp>
    <dsp:sp modelId="{97C05D14-0E22-0440-B9AD-FBE6B25C3072}">
      <dsp:nvSpPr>
        <dsp:cNvPr id="0" name=""/>
        <dsp:cNvSpPr/>
      </dsp:nvSpPr>
      <dsp:spPr>
        <a:xfrm>
          <a:off x="4344462" y="667782"/>
          <a:ext cx="2024618" cy="154229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0" tIns="159990" rIns="159990" bIns="319980"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4344462" y="667782"/>
        <a:ext cx="2024618" cy="1542294"/>
      </dsp:txXfrm>
    </dsp:sp>
    <dsp:sp modelId="{4E2C8E90-058E-8745-9F2B-DE195FE7DC24}">
      <dsp:nvSpPr>
        <dsp:cNvPr id="0" name=""/>
        <dsp:cNvSpPr/>
      </dsp:nvSpPr>
      <dsp:spPr>
        <a:xfrm>
          <a:off x="6514748" y="22610"/>
          <a:ext cx="2224855" cy="667456"/>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2" tIns="82412" rIns="82412" bIns="82412"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6714985" y="22610"/>
        <a:ext cx="1824381" cy="667456"/>
      </dsp:txXfrm>
    </dsp:sp>
    <dsp:sp modelId="{1351B30D-8E7D-8F44-87FA-983075A79468}">
      <dsp:nvSpPr>
        <dsp:cNvPr id="0" name=""/>
        <dsp:cNvSpPr/>
      </dsp:nvSpPr>
      <dsp:spPr>
        <a:xfrm>
          <a:off x="6514748" y="704729"/>
          <a:ext cx="2024618" cy="148306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0" tIns="159990" rIns="159990" bIns="319980"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6514748" y="704729"/>
        <a:ext cx="2024618" cy="1483063"/>
      </dsp:txXfrm>
    </dsp:sp>
    <dsp:sp modelId="{4DB62EFE-D79C-E54D-A106-2E0B9E8D327F}">
      <dsp:nvSpPr>
        <dsp:cNvPr id="0" name=""/>
        <dsp:cNvSpPr/>
      </dsp:nvSpPr>
      <dsp:spPr>
        <a:xfrm>
          <a:off x="8685034" y="326"/>
          <a:ext cx="2224855" cy="667456"/>
        </a:xfrm>
        <a:prstGeom prst="chevron">
          <a:avLst>
            <a:gd name="adj" fmla="val 3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2" tIns="82412" rIns="82412" bIns="82412" numCol="1" spcCol="1270" anchor="ctr" anchorCtr="0">
          <a:noAutofit/>
        </a:bodyPr>
        <a:lstStyle/>
        <a:p>
          <a:pPr marL="0" lvl="0" indent="0" algn="ctr" defTabSz="800100">
            <a:lnSpc>
              <a:spcPct val="90000"/>
            </a:lnSpc>
            <a:spcBef>
              <a:spcPct val="0"/>
            </a:spcBef>
            <a:spcAft>
              <a:spcPct val="35000"/>
            </a:spcAft>
            <a:buNone/>
          </a:pPr>
          <a:r>
            <a:rPr lang="en-US" sz="1800" kern="1200" dirty="0"/>
            <a:t>Infrastructure Investments</a:t>
          </a:r>
        </a:p>
      </dsp:txBody>
      <dsp:txXfrm>
        <a:off x="8885271" y="326"/>
        <a:ext cx="1824381" cy="667456"/>
      </dsp:txXfrm>
    </dsp:sp>
    <dsp:sp modelId="{FAD8B59C-FA04-B745-A415-4EAEEF5CFB65}">
      <dsp:nvSpPr>
        <dsp:cNvPr id="0" name=""/>
        <dsp:cNvSpPr/>
      </dsp:nvSpPr>
      <dsp:spPr>
        <a:xfrm>
          <a:off x="8685034" y="667782"/>
          <a:ext cx="2024618" cy="1542294"/>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0" tIns="159990" rIns="159990" bIns="319980" numCol="1" spcCol="1270" anchor="t" anchorCtr="0">
          <a:noAutofit/>
        </a:bodyPr>
        <a:lstStyle/>
        <a:p>
          <a:pPr marL="0" lvl="0" indent="0" algn="l" defTabSz="488950">
            <a:lnSpc>
              <a:spcPct val="90000"/>
            </a:lnSpc>
            <a:spcBef>
              <a:spcPct val="0"/>
            </a:spcBef>
            <a:spcAft>
              <a:spcPct val="35000"/>
            </a:spcAft>
            <a:buNone/>
          </a:pPr>
          <a:r>
            <a:rPr lang="en-US" sz="1100" kern="1200" dirty="0"/>
            <a:t>Invest in water, sewer, and broadband infrastructure, making necessary investments to improve access to clean drinking water, support vital wastewater and stormwater infrastructure, and to expand access to broadband internet.</a:t>
          </a:r>
        </a:p>
      </dsp:txBody>
      <dsp:txXfrm>
        <a:off x="8685034" y="667782"/>
        <a:ext cx="2024618" cy="1542294"/>
      </dsp:txXfrm>
    </dsp:sp>
  </dsp:spTree>
</dsp:drawing>
</file>

<file path=ppt/diagrams/layout1.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22D4D-35AF-1A46-8F3F-1D8700E742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FFAD16-AC30-314B-908E-25F12C2997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4B10AE-28B1-F445-89A8-857C0795A08A}"/>
              </a:ext>
            </a:extLst>
          </p:cNvPr>
          <p:cNvSpPr>
            <a:spLocks noGrp="1"/>
          </p:cNvSpPr>
          <p:nvPr>
            <p:ph type="dt" sz="half" idx="10"/>
          </p:nvPr>
        </p:nvSpPr>
        <p:spPr/>
        <p:txBody>
          <a:bodyPr/>
          <a:lstStyle/>
          <a:p>
            <a:fld id="{99DF37DE-99BF-9448-B77C-73478D9AAE82}" type="datetimeFigureOut">
              <a:rPr lang="en-US" smtClean="0"/>
              <a:t>9/22/21</a:t>
            </a:fld>
            <a:endParaRPr lang="en-US"/>
          </a:p>
        </p:txBody>
      </p:sp>
      <p:sp>
        <p:nvSpPr>
          <p:cNvPr id="5" name="Footer Placeholder 4">
            <a:extLst>
              <a:ext uri="{FF2B5EF4-FFF2-40B4-BE49-F238E27FC236}">
                <a16:creationId xmlns:a16="http://schemas.microsoft.com/office/drawing/2014/main" id="{7CC18C3F-01CA-9849-A061-28DD2224EE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0ACD17-4033-A24C-868F-57DCD7E71E3A}"/>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37352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13F8-5AEE-A24D-B239-DBCDC0B227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C20A0C-725F-A644-989B-C349550422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A42C8-86AB-7C46-B285-1CAB50DCE6CA}"/>
              </a:ext>
            </a:extLst>
          </p:cNvPr>
          <p:cNvSpPr>
            <a:spLocks noGrp="1"/>
          </p:cNvSpPr>
          <p:nvPr>
            <p:ph type="dt" sz="half" idx="10"/>
          </p:nvPr>
        </p:nvSpPr>
        <p:spPr/>
        <p:txBody>
          <a:bodyPr/>
          <a:lstStyle/>
          <a:p>
            <a:fld id="{99DF37DE-99BF-9448-B77C-73478D9AAE82}" type="datetimeFigureOut">
              <a:rPr lang="en-US" smtClean="0"/>
              <a:t>9/22/21</a:t>
            </a:fld>
            <a:endParaRPr lang="en-US"/>
          </a:p>
        </p:txBody>
      </p:sp>
      <p:sp>
        <p:nvSpPr>
          <p:cNvPr id="5" name="Footer Placeholder 4">
            <a:extLst>
              <a:ext uri="{FF2B5EF4-FFF2-40B4-BE49-F238E27FC236}">
                <a16:creationId xmlns:a16="http://schemas.microsoft.com/office/drawing/2014/main" id="{49FCD487-2105-BC44-B922-0F76585A69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1330D3-9602-D44C-A052-5B1672C54FC3}"/>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99096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A1A19A-2B68-2040-BA8D-BE03D45270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B95844-304E-0347-A796-5BC7D66A7D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9ADBC4-651D-BC47-9859-3B6A5F705ABF}"/>
              </a:ext>
            </a:extLst>
          </p:cNvPr>
          <p:cNvSpPr>
            <a:spLocks noGrp="1"/>
          </p:cNvSpPr>
          <p:nvPr>
            <p:ph type="dt" sz="half" idx="10"/>
          </p:nvPr>
        </p:nvSpPr>
        <p:spPr/>
        <p:txBody>
          <a:bodyPr/>
          <a:lstStyle/>
          <a:p>
            <a:fld id="{99DF37DE-99BF-9448-B77C-73478D9AAE82}" type="datetimeFigureOut">
              <a:rPr lang="en-US" smtClean="0"/>
              <a:t>9/22/21</a:t>
            </a:fld>
            <a:endParaRPr lang="en-US"/>
          </a:p>
        </p:txBody>
      </p:sp>
      <p:sp>
        <p:nvSpPr>
          <p:cNvPr id="5" name="Footer Placeholder 4">
            <a:extLst>
              <a:ext uri="{FF2B5EF4-FFF2-40B4-BE49-F238E27FC236}">
                <a16:creationId xmlns:a16="http://schemas.microsoft.com/office/drawing/2014/main" id="{27BCE4B5-CDB4-C14C-850F-733E75839A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75F270-16AF-D64C-A319-ADF2EC16EE5C}"/>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698903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12B8D-6BB7-764B-BE6A-A0892FE013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FE6A-BBC7-DF44-AC17-75D84058A2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EE499A-BC86-8A49-9431-B514AED13381}"/>
              </a:ext>
            </a:extLst>
          </p:cNvPr>
          <p:cNvSpPr>
            <a:spLocks noGrp="1"/>
          </p:cNvSpPr>
          <p:nvPr>
            <p:ph type="dt" sz="half" idx="10"/>
          </p:nvPr>
        </p:nvSpPr>
        <p:spPr/>
        <p:txBody>
          <a:bodyPr/>
          <a:lstStyle/>
          <a:p>
            <a:fld id="{99DF37DE-99BF-9448-B77C-73478D9AAE82}" type="datetimeFigureOut">
              <a:rPr lang="en-US" smtClean="0"/>
              <a:t>9/22/21</a:t>
            </a:fld>
            <a:endParaRPr lang="en-US"/>
          </a:p>
        </p:txBody>
      </p:sp>
      <p:sp>
        <p:nvSpPr>
          <p:cNvPr id="5" name="Footer Placeholder 4">
            <a:extLst>
              <a:ext uri="{FF2B5EF4-FFF2-40B4-BE49-F238E27FC236}">
                <a16:creationId xmlns:a16="http://schemas.microsoft.com/office/drawing/2014/main" id="{0B64DCF0-7796-9146-AFCE-B5B3A4D9E1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49A84-B317-5646-A621-645B5687F76A}"/>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3133464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B24EA-1DB0-3947-88EB-333A5F191B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D4C8D7-9735-7348-B91C-7F3C963DAD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155B5E-B28C-AD4B-824C-3F96116DAB87}"/>
              </a:ext>
            </a:extLst>
          </p:cNvPr>
          <p:cNvSpPr>
            <a:spLocks noGrp="1"/>
          </p:cNvSpPr>
          <p:nvPr>
            <p:ph type="dt" sz="half" idx="10"/>
          </p:nvPr>
        </p:nvSpPr>
        <p:spPr/>
        <p:txBody>
          <a:bodyPr/>
          <a:lstStyle/>
          <a:p>
            <a:fld id="{99DF37DE-99BF-9448-B77C-73478D9AAE82}" type="datetimeFigureOut">
              <a:rPr lang="en-US" smtClean="0"/>
              <a:t>9/22/21</a:t>
            </a:fld>
            <a:endParaRPr lang="en-US"/>
          </a:p>
        </p:txBody>
      </p:sp>
      <p:sp>
        <p:nvSpPr>
          <p:cNvPr id="5" name="Footer Placeholder 4">
            <a:extLst>
              <a:ext uri="{FF2B5EF4-FFF2-40B4-BE49-F238E27FC236}">
                <a16:creationId xmlns:a16="http://schemas.microsoft.com/office/drawing/2014/main" id="{8D2C8934-C47C-F444-9394-3B73F511A6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186DE5-E98E-C142-822E-2C66FA74050B}"/>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2144148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B0EFE-44DF-CC4F-B573-A083748660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9DE902-F22F-6346-AE1A-509B3B1533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10785B-4D8F-5544-AC41-E34A704162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EF44B9-029D-FB4B-99FD-175EAAD0CEEA}"/>
              </a:ext>
            </a:extLst>
          </p:cNvPr>
          <p:cNvSpPr>
            <a:spLocks noGrp="1"/>
          </p:cNvSpPr>
          <p:nvPr>
            <p:ph type="dt" sz="half" idx="10"/>
          </p:nvPr>
        </p:nvSpPr>
        <p:spPr/>
        <p:txBody>
          <a:bodyPr/>
          <a:lstStyle/>
          <a:p>
            <a:fld id="{99DF37DE-99BF-9448-B77C-73478D9AAE82}" type="datetimeFigureOut">
              <a:rPr lang="en-US" smtClean="0"/>
              <a:t>9/22/21</a:t>
            </a:fld>
            <a:endParaRPr lang="en-US"/>
          </a:p>
        </p:txBody>
      </p:sp>
      <p:sp>
        <p:nvSpPr>
          <p:cNvPr id="6" name="Footer Placeholder 5">
            <a:extLst>
              <a:ext uri="{FF2B5EF4-FFF2-40B4-BE49-F238E27FC236}">
                <a16:creationId xmlns:a16="http://schemas.microsoft.com/office/drawing/2014/main" id="{FE676990-49FE-CD44-88D0-6FAE5D7306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ACAEB7-8CE3-0D4C-9C3A-4B1DDC979FF4}"/>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10980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4529F-5F86-194A-95DE-A294C41CD1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6E0BC2-4A4F-5F4F-9747-DFA60E5272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40BF88-F578-0A40-B800-4FDBFF7D40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AA7A2D-5A22-E045-9896-3EFCE1B2A9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7B0474-92E4-7246-B1A1-2ECFA320FE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35380F-1B73-9049-B2D7-1169821B4DE6}"/>
              </a:ext>
            </a:extLst>
          </p:cNvPr>
          <p:cNvSpPr>
            <a:spLocks noGrp="1"/>
          </p:cNvSpPr>
          <p:nvPr>
            <p:ph type="dt" sz="half" idx="10"/>
          </p:nvPr>
        </p:nvSpPr>
        <p:spPr/>
        <p:txBody>
          <a:bodyPr/>
          <a:lstStyle/>
          <a:p>
            <a:fld id="{99DF37DE-99BF-9448-B77C-73478D9AAE82}" type="datetimeFigureOut">
              <a:rPr lang="en-US" smtClean="0"/>
              <a:t>9/22/21</a:t>
            </a:fld>
            <a:endParaRPr lang="en-US"/>
          </a:p>
        </p:txBody>
      </p:sp>
      <p:sp>
        <p:nvSpPr>
          <p:cNvPr id="8" name="Footer Placeholder 7">
            <a:extLst>
              <a:ext uri="{FF2B5EF4-FFF2-40B4-BE49-F238E27FC236}">
                <a16:creationId xmlns:a16="http://schemas.microsoft.com/office/drawing/2014/main" id="{24E4D69D-342A-644C-9AD4-FB5AC87BD2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B1187A-1DA0-E44C-9F72-493E9B2018AA}"/>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1773833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5591F-56F9-EB4E-856E-72FACC3115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A15706-7D81-C047-98EE-2BB9C5985264}"/>
              </a:ext>
            </a:extLst>
          </p:cNvPr>
          <p:cNvSpPr>
            <a:spLocks noGrp="1"/>
          </p:cNvSpPr>
          <p:nvPr>
            <p:ph type="dt" sz="half" idx="10"/>
          </p:nvPr>
        </p:nvSpPr>
        <p:spPr/>
        <p:txBody>
          <a:bodyPr/>
          <a:lstStyle/>
          <a:p>
            <a:fld id="{99DF37DE-99BF-9448-B77C-73478D9AAE82}" type="datetimeFigureOut">
              <a:rPr lang="en-US" smtClean="0"/>
              <a:t>9/22/21</a:t>
            </a:fld>
            <a:endParaRPr lang="en-US"/>
          </a:p>
        </p:txBody>
      </p:sp>
      <p:sp>
        <p:nvSpPr>
          <p:cNvPr id="4" name="Footer Placeholder 3">
            <a:extLst>
              <a:ext uri="{FF2B5EF4-FFF2-40B4-BE49-F238E27FC236}">
                <a16:creationId xmlns:a16="http://schemas.microsoft.com/office/drawing/2014/main" id="{8482B1EA-31AD-7B44-9153-0BB7021530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721108-6184-614E-A494-CAE1B89C6528}"/>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3388241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F88BFF-44B9-5043-B287-282BDC999FDA}"/>
              </a:ext>
            </a:extLst>
          </p:cNvPr>
          <p:cNvSpPr>
            <a:spLocks noGrp="1"/>
          </p:cNvSpPr>
          <p:nvPr>
            <p:ph type="dt" sz="half" idx="10"/>
          </p:nvPr>
        </p:nvSpPr>
        <p:spPr/>
        <p:txBody>
          <a:bodyPr/>
          <a:lstStyle/>
          <a:p>
            <a:fld id="{99DF37DE-99BF-9448-B77C-73478D9AAE82}" type="datetimeFigureOut">
              <a:rPr lang="en-US" smtClean="0"/>
              <a:t>9/22/21</a:t>
            </a:fld>
            <a:endParaRPr lang="en-US"/>
          </a:p>
        </p:txBody>
      </p:sp>
      <p:sp>
        <p:nvSpPr>
          <p:cNvPr id="3" name="Footer Placeholder 2">
            <a:extLst>
              <a:ext uri="{FF2B5EF4-FFF2-40B4-BE49-F238E27FC236}">
                <a16:creationId xmlns:a16="http://schemas.microsoft.com/office/drawing/2014/main" id="{128E52E5-DEBE-0D44-B401-81D20A81F0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4052BE-ADAC-524F-BE5C-B8ACA62A0F2A}"/>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1403025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9168E-E482-004A-B5B4-478B9E7E65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C16357-9772-924A-A35A-35C2D4689E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2ED504-B095-4744-9604-ACFD02A77C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6E4C51-26E0-1842-A176-ACC0D3B0847A}"/>
              </a:ext>
            </a:extLst>
          </p:cNvPr>
          <p:cNvSpPr>
            <a:spLocks noGrp="1"/>
          </p:cNvSpPr>
          <p:nvPr>
            <p:ph type="dt" sz="half" idx="10"/>
          </p:nvPr>
        </p:nvSpPr>
        <p:spPr/>
        <p:txBody>
          <a:bodyPr/>
          <a:lstStyle/>
          <a:p>
            <a:fld id="{99DF37DE-99BF-9448-B77C-73478D9AAE82}" type="datetimeFigureOut">
              <a:rPr lang="en-US" smtClean="0"/>
              <a:t>9/22/21</a:t>
            </a:fld>
            <a:endParaRPr lang="en-US"/>
          </a:p>
        </p:txBody>
      </p:sp>
      <p:sp>
        <p:nvSpPr>
          <p:cNvPr id="6" name="Footer Placeholder 5">
            <a:extLst>
              <a:ext uri="{FF2B5EF4-FFF2-40B4-BE49-F238E27FC236}">
                <a16:creationId xmlns:a16="http://schemas.microsoft.com/office/drawing/2014/main" id="{EA9738AC-21E9-0444-AB22-110A773368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BE4504-7C6F-424F-A524-90F29D675E86}"/>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181508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B9FFB-65AB-1540-B397-2755695355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64480E-4DCB-6E41-9E2D-6F1DA3F27C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A9BBE3-6FDB-B640-AB99-256307AC36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3D6ACD-A144-8247-9ED0-E0F28E45F444}"/>
              </a:ext>
            </a:extLst>
          </p:cNvPr>
          <p:cNvSpPr>
            <a:spLocks noGrp="1"/>
          </p:cNvSpPr>
          <p:nvPr>
            <p:ph type="dt" sz="half" idx="10"/>
          </p:nvPr>
        </p:nvSpPr>
        <p:spPr/>
        <p:txBody>
          <a:bodyPr/>
          <a:lstStyle/>
          <a:p>
            <a:fld id="{99DF37DE-99BF-9448-B77C-73478D9AAE82}" type="datetimeFigureOut">
              <a:rPr lang="en-US" smtClean="0"/>
              <a:t>9/22/21</a:t>
            </a:fld>
            <a:endParaRPr lang="en-US"/>
          </a:p>
        </p:txBody>
      </p:sp>
      <p:sp>
        <p:nvSpPr>
          <p:cNvPr id="6" name="Footer Placeholder 5">
            <a:extLst>
              <a:ext uri="{FF2B5EF4-FFF2-40B4-BE49-F238E27FC236}">
                <a16:creationId xmlns:a16="http://schemas.microsoft.com/office/drawing/2014/main" id="{9CFCEFE3-D6CB-314C-B156-63B159A7B1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E5E21D-FA4D-6642-BAF3-BA23E39FA850}"/>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4083965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A63FDA-2628-5C4A-BB34-6B4DBA7C2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555467-711A-1C4A-BC25-BA9B5EE56C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897CC-59CC-534E-A851-88116BCBD2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F37DE-99BF-9448-B77C-73478D9AAE82}" type="datetimeFigureOut">
              <a:rPr lang="en-US" smtClean="0"/>
              <a:t>9/22/21</a:t>
            </a:fld>
            <a:endParaRPr lang="en-US"/>
          </a:p>
        </p:txBody>
      </p:sp>
      <p:sp>
        <p:nvSpPr>
          <p:cNvPr id="5" name="Footer Placeholder 4">
            <a:extLst>
              <a:ext uri="{FF2B5EF4-FFF2-40B4-BE49-F238E27FC236}">
                <a16:creationId xmlns:a16="http://schemas.microsoft.com/office/drawing/2014/main" id="{78FC3CB1-BE21-9C46-B919-52DD60D58F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8CA0C0-4FFD-E647-8A0E-DE7B6DDCC1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DF3EC-F0C2-8D42-A6FD-E4D71E786D76}" type="slidenum">
              <a:rPr lang="en-US" smtClean="0"/>
              <a:t>‹#›</a:t>
            </a:fld>
            <a:endParaRPr lang="en-US"/>
          </a:p>
        </p:txBody>
      </p:sp>
    </p:spTree>
    <p:extLst>
      <p:ext uri="{BB962C8B-B14F-4D97-AF65-F5344CB8AC3E}">
        <p14:creationId xmlns:p14="http://schemas.microsoft.com/office/powerpoint/2010/main" val="1980878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2" Type="http://schemas.openxmlformats.org/officeDocument/2006/relationships/hyperlink" Target="https://canons.sog.unc.edu/american-rescue-plan-act-of-2021-arp-us-treasurys-reporting-requirements-and-deadlin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hyperlink" Target="https://canons.sog.unc.edu/american-rescue-plan-act-of-2021-arp-local-government-expenditures-of-arp-funds-for-general-government-purposes/" TargetMode="Externa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hyperlink" Target="https://www.nccommerce.com/documents/north-carolina-county-average-wages" TargetMode="External"/><Relationship Id="rId2" Type="http://schemas.openxmlformats.org/officeDocument/2006/relationships/hyperlink" Target="https://d4.nccommerce.com/OESSelection.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10">
            <a:extLst>
              <a:ext uri="{FF2B5EF4-FFF2-40B4-BE49-F238E27FC236}">
                <a16:creationId xmlns:a16="http://schemas.microsoft.com/office/drawing/2014/main" id="{58F59C58-4C78-8549-A985-955739BD88EE}"/>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a:ext>
            </a:extLst>
          </a:blip>
          <a:srcRect/>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F7CF11B9-9B41-094A-BBF8-D91460D010E1}"/>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dirty="0">
                <a:solidFill>
                  <a:srgbClr val="FFFFFF"/>
                </a:solidFill>
              </a:rPr>
              <a:t>American Rescue Plan Act Weekly Office Hours</a:t>
            </a:r>
          </a:p>
        </p:txBody>
      </p:sp>
    </p:spTree>
    <p:extLst>
      <p:ext uri="{BB962C8B-B14F-4D97-AF65-F5344CB8AC3E}">
        <p14:creationId xmlns:p14="http://schemas.microsoft.com/office/powerpoint/2010/main" val="35645521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446C3-58A2-D84B-A5CF-CFC485A8989D}"/>
              </a:ext>
            </a:extLst>
          </p:cNvPr>
          <p:cNvSpPr>
            <a:spLocks noGrp="1"/>
          </p:cNvSpPr>
          <p:nvPr>
            <p:ph type="title"/>
          </p:nvPr>
        </p:nvSpPr>
        <p:spPr>
          <a:xfrm>
            <a:off x="838200" y="0"/>
            <a:ext cx="10515600" cy="1325563"/>
          </a:xfrm>
        </p:spPr>
        <p:txBody>
          <a:bodyPr/>
          <a:lstStyle/>
          <a:p>
            <a:r>
              <a:rPr lang="en-US" dirty="0"/>
              <a:t>Parks</a:t>
            </a:r>
          </a:p>
        </p:txBody>
      </p:sp>
      <p:sp>
        <p:nvSpPr>
          <p:cNvPr id="3" name="Content Placeholder 2">
            <a:extLst>
              <a:ext uri="{FF2B5EF4-FFF2-40B4-BE49-F238E27FC236}">
                <a16:creationId xmlns:a16="http://schemas.microsoft.com/office/drawing/2014/main" id="{06BAE1D9-95AA-814A-96B4-7313850E05A2}"/>
              </a:ext>
            </a:extLst>
          </p:cNvPr>
          <p:cNvSpPr>
            <a:spLocks noGrp="1"/>
          </p:cNvSpPr>
          <p:nvPr>
            <p:ph idx="1"/>
          </p:nvPr>
        </p:nvSpPr>
        <p:spPr>
          <a:xfrm>
            <a:off x="838200" y="1184223"/>
            <a:ext cx="10515600" cy="4588006"/>
          </a:xfrm>
        </p:spPr>
        <p:txBody>
          <a:bodyPr>
            <a:noAutofit/>
          </a:bodyPr>
          <a:lstStyle/>
          <a:p>
            <a:pPr marL="0" indent="0">
              <a:buNone/>
            </a:pPr>
            <a:r>
              <a:rPr lang="en-US" sz="1600" b="1" i="1" dirty="0"/>
              <a:t>2.18.  Would investments in improving outdoor spaces (e.g. parks) be an eligible use of funds as a response to the public health emergency and/or its negative economic impacts? [6/23] </a:t>
            </a:r>
            <a:endParaRPr lang="en-US" sz="1600" dirty="0"/>
          </a:p>
          <a:p>
            <a:pPr marL="0" indent="0">
              <a:buNone/>
            </a:pPr>
            <a:r>
              <a:rPr lang="en-US" sz="1600" i="1" dirty="0"/>
              <a:t>There are multiple ways that investments in improving outdoor spaces could qualify as eligible uses; several are highlighted below, though there may be other ways that a specific investment in outdoor spaces would meet eligible use criteria. </a:t>
            </a:r>
            <a:endParaRPr lang="en-US" sz="1600" dirty="0"/>
          </a:p>
          <a:p>
            <a:pPr marL="0" indent="0">
              <a:buNone/>
            </a:pPr>
            <a:r>
              <a:rPr lang="en-US" sz="1600" i="1" dirty="0"/>
              <a:t>First, in recognition of the disproportionate negative economic impacts on certain communities and populations, the Interim Final Rule identifies certain types of services that are eligible uses when provided in a Qualified Census Tract (QCT), to families and individuals living in QCTs, or when these services are provided by Tribal governments. Recipients may also provide these services to other populations, households, or geographic areas disproportionately impacted by the pandemic. </a:t>
            </a:r>
            <a:endParaRPr lang="en-US" sz="1600" dirty="0"/>
          </a:p>
          <a:p>
            <a:pPr marL="0" indent="0">
              <a:buNone/>
            </a:pPr>
            <a:r>
              <a:rPr lang="en-US" sz="1600" i="1" dirty="0"/>
              <a:t>These programs and services include services designed to build stronger neighborhoods and communities and to address health disparities and the social determinants of health. The Interim Final Rule provides a non-exhaustive list of eligible services to respond to the needs of communities disproportionately impacted by the pandemic, and recipients may identify other uses of funds that do so, consistent with the Rule’s framework. For example, investments in parks, public plazas, and other public outdoor recreation spaces may be responsive to the needs of disproportionately impacted communities by promoting healthier living environments and outdoor recreation and socialization to mitigate the spread of COVID-19. </a:t>
            </a:r>
            <a:endParaRPr lang="en-US" sz="1600" dirty="0"/>
          </a:p>
          <a:p>
            <a:pPr marL="0" indent="0">
              <a:buNone/>
            </a:pPr>
            <a:r>
              <a:rPr lang="en-US" sz="1600" i="1" dirty="0"/>
              <a:t>Second, recipients may provide assistance to small businesses in all communities. Assistance to small businesses could include support to enhance outdoor spaces for COVID-19 mitigation (e.g., restaurant patios) or to improve the built environment of the neighborhood (e.g., </a:t>
            </a:r>
            <a:r>
              <a:rPr lang="en-US" sz="1600" i="1" dirty="0" err="1"/>
              <a:t>façade</a:t>
            </a:r>
            <a:r>
              <a:rPr lang="en-US" sz="1600" i="1" dirty="0"/>
              <a:t> improvements). </a:t>
            </a:r>
            <a:endParaRPr lang="en-US" sz="1600" dirty="0"/>
          </a:p>
          <a:p>
            <a:pPr marL="0" indent="0">
              <a:buNone/>
            </a:pPr>
            <a:r>
              <a:rPr lang="en-US" sz="1600" i="1" dirty="0"/>
              <a:t>Third, many governments saw significantly increased use of parks during the pandemic that resulted in damage or increased maintenance needs. The Interim Final Rule recognizes that “decrease[s to] a state or local government’s ability to effectively administer services” can constitute a negative economic impact of the pandemic. </a:t>
            </a:r>
            <a:endParaRPr lang="en-US" sz="1600" dirty="0"/>
          </a:p>
          <a:p>
            <a:pPr marL="0" indent="0">
              <a:buNone/>
            </a:pPr>
            <a:br>
              <a:rPr lang="en-US" sz="1800" dirty="0"/>
            </a:br>
            <a:endParaRPr lang="en-US" sz="1800" dirty="0"/>
          </a:p>
        </p:txBody>
      </p:sp>
    </p:spTree>
    <p:extLst>
      <p:ext uri="{BB962C8B-B14F-4D97-AF65-F5344CB8AC3E}">
        <p14:creationId xmlns:p14="http://schemas.microsoft.com/office/powerpoint/2010/main" val="780525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30631DB5-CD20-8643-8C13-D675600F01C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1287" b="9091"/>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2E805E7-6392-CB44-8612-C5C2BB73F2FF}"/>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dirty="0"/>
              <a:t>Subrecipient/ Subaward Policies</a:t>
            </a:r>
          </a:p>
        </p:txBody>
      </p:sp>
      <p:sp>
        <p:nvSpPr>
          <p:cNvPr id="3" name="Content Placeholder 2">
            <a:extLst>
              <a:ext uri="{FF2B5EF4-FFF2-40B4-BE49-F238E27FC236}">
                <a16:creationId xmlns:a16="http://schemas.microsoft.com/office/drawing/2014/main" id="{A21C74C6-031A-BF47-9AF2-03E383861019}"/>
              </a:ext>
            </a:extLst>
          </p:cNvPr>
          <p:cNvSpPr>
            <a:spLocks noGrp="1"/>
          </p:cNvSpPr>
          <p:nvPr>
            <p:ph idx="1"/>
          </p:nvPr>
        </p:nvSpPr>
        <p:spPr>
          <a:xfrm>
            <a:off x="477980" y="4872922"/>
            <a:ext cx="4023359" cy="1208141"/>
          </a:xfrm>
        </p:spPr>
        <p:txBody>
          <a:bodyPr vert="horz" lIns="91440" tIns="45720" rIns="91440" bIns="45720" rtlCol="0">
            <a:normAutofit/>
          </a:bodyPr>
          <a:lstStyle/>
          <a:p>
            <a:pPr marL="0" indent="0">
              <a:buNone/>
            </a:pPr>
            <a:r>
              <a:rPr lang="en-US" dirty="0"/>
              <a:t>Send to Kara </a:t>
            </a:r>
            <a:r>
              <a:rPr lang="en-US" dirty="0" err="1"/>
              <a:t>Millonzi</a:t>
            </a:r>
            <a:r>
              <a:rPr lang="en-US" dirty="0"/>
              <a:t> </a:t>
            </a:r>
            <a:r>
              <a:rPr lang="en-US" dirty="0" err="1"/>
              <a:t>millonzi@sog.unc.edu</a:t>
            </a:r>
            <a:endParaRPr lang="en-US" dirty="0"/>
          </a:p>
        </p:txBody>
      </p:sp>
      <p:sp>
        <p:nvSpPr>
          <p:cNvPr id="75" name="Rectangle 7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7" name="Rectangle 7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8067396"/>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85D8F-3D5F-9348-9C8D-9925118FCBB9}"/>
              </a:ext>
            </a:extLst>
          </p:cNvPr>
          <p:cNvSpPr>
            <a:spLocks noGrp="1"/>
          </p:cNvSpPr>
          <p:nvPr>
            <p:ph type="title"/>
          </p:nvPr>
        </p:nvSpPr>
        <p:spPr>
          <a:xfrm>
            <a:off x="838200" y="557188"/>
            <a:ext cx="4862848" cy="5569291"/>
          </a:xfrm>
        </p:spPr>
        <p:txBody>
          <a:bodyPr>
            <a:normAutofit/>
          </a:bodyPr>
          <a:lstStyle/>
          <a:p>
            <a:r>
              <a:rPr lang="en-US" sz="5200" dirty="0"/>
              <a:t>What Determines ARP/FRF Allowable Expenditures?</a:t>
            </a:r>
          </a:p>
        </p:txBody>
      </p:sp>
      <p:graphicFrame>
        <p:nvGraphicFramePr>
          <p:cNvPr id="5" name="Content Placeholder 2">
            <a:extLst>
              <a:ext uri="{FF2B5EF4-FFF2-40B4-BE49-F238E27FC236}">
                <a16:creationId xmlns:a16="http://schemas.microsoft.com/office/drawing/2014/main" id="{F92ECEA2-7C88-492C-91BA-5D5F43EE45A2}"/>
              </a:ext>
            </a:extLst>
          </p:cNvPr>
          <p:cNvGraphicFramePr>
            <a:graphicFrameLocks noGrp="1"/>
          </p:cNvGraphicFramePr>
          <p:nvPr>
            <p:ph idx="1"/>
          </p:nvPr>
        </p:nvGraphicFramePr>
        <p:xfrm>
          <a:off x="5701048" y="263047"/>
          <a:ext cx="6311412" cy="6594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5553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B1A9C-177B-5B48-B815-E11CABBBA97F}"/>
              </a:ext>
            </a:extLst>
          </p:cNvPr>
          <p:cNvSpPr>
            <a:spLocks noGrp="1"/>
          </p:cNvSpPr>
          <p:nvPr>
            <p:ph type="title"/>
          </p:nvPr>
        </p:nvSpPr>
        <p:spPr>
          <a:xfrm>
            <a:off x="643467" y="321734"/>
            <a:ext cx="10905066" cy="1135737"/>
          </a:xfrm>
        </p:spPr>
        <p:txBody>
          <a:bodyPr>
            <a:normAutofit/>
          </a:bodyPr>
          <a:lstStyle/>
          <a:p>
            <a:r>
              <a:rPr lang="en-US" sz="4000" dirty="0"/>
              <a:t>ARP/FRF Allowable Expenditures</a:t>
            </a:r>
          </a:p>
        </p:txBody>
      </p:sp>
      <p:graphicFrame>
        <p:nvGraphicFramePr>
          <p:cNvPr id="21" name="Content Placeholder 2">
            <a:extLst>
              <a:ext uri="{FF2B5EF4-FFF2-40B4-BE49-F238E27FC236}">
                <a16:creationId xmlns:a16="http://schemas.microsoft.com/office/drawing/2014/main" id="{1615C586-DE88-4E1D-8482-D2A41C1C7D60}"/>
              </a:ext>
            </a:extLst>
          </p:cNvPr>
          <p:cNvGraphicFramePr>
            <a:graphicFrameLocks noGrp="1"/>
          </p:cNvGraphicFramePr>
          <p:nvPr>
            <p:ph idx="1"/>
          </p:nvPr>
        </p:nvGraphicFramePr>
        <p:xfrm>
          <a:off x="0" y="1457471"/>
          <a:ext cx="12192000" cy="48573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5861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C12C4E-C59E-0248-8DC4-6B5A2185BCE7}"/>
              </a:ext>
            </a:extLst>
          </p:cNvPr>
          <p:cNvSpPr>
            <a:spLocks noGrp="1"/>
          </p:cNvSpPr>
          <p:nvPr>
            <p:ph type="title"/>
          </p:nvPr>
        </p:nvSpPr>
        <p:spPr>
          <a:xfrm>
            <a:off x="836675" y="112888"/>
            <a:ext cx="10515600" cy="719320"/>
          </a:xfrm>
        </p:spPr>
        <p:txBody>
          <a:bodyPr>
            <a:normAutofit fontScale="90000"/>
          </a:bodyPr>
          <a:lstStyle/>
          <a:p>
            <a:pPr algn="ctr"/>
            <a:r>
              <a:rPr lang="en-US" sz="5200" dirty="0"/>
              <a:t>Reporting</a:t>
            </a:r>
          </a:p>
        </p:txBody>
      </p:sp>
      <p:graphicFrame>
        <p:nvGraphicFramePr>
          <p:cNvPr id="4" name="Content Placeholder 3">
            <a:extLst>
              <a:ext uri="{FF2B5EF4-FFF2-40B4-BE49-F238E27FC236}">
                <a16:creationId xmlns:a16="http://schemas.microsoft.com/office/drawing/2014/main" id="{328207D5-212F-F546-A134-E0BB93168491}"/>
              </a:ext>
            </a:extLst>
          </p:cNvPr>
          <p:cNvGraphicFramePr>
            <a:graphicFrameLocks noGrp="1"/>
          </p:cNvGraphicFramePr>
          <p:nvPr>
            <p:ph idx="1"/>
            <p:extLst>
              <p:ext uri="{D42A27DB-BD31-4B8C-83A1-F6EECF244321}">
                <p14:modId xmlns:p14="http://schemas.microsoft.com/office/powerpoint/2010/main" val="3052812266"/>
              </p:ext>
            </p:extLst>
          </p:nvPr>
        </p:nvGraphicFramePr>
        <p:xfrm>
          <a:off x="513567" y="832208"/>
          <a:ext cx="11311003" cy="5220134"/>
        </p:xfrm>
        <a:graphic>
          <a:graphicData uri="http://schemas.openxmlformats.org/drawingml/2006/table">
            <a:tbl>
              <a:tblPr firstRow="1" firstCol="1" bandRow="1">
                <a:tableStyleId>{5940675A-B579-460E-94D1-54222C63F5DA}</a:tableStyleId>
              </a:tblPr>
              <a:tblGrid>
                <a:gridCol w="2796487">
                  <a:extLst>
                    <a:ext uri="{9D8B030D-6E8A-4147-A177-3AD203B41FA5}">
                      <a16:colId xmlns:a16="http://schemas.microsoft.com/office/drawing/2014/main" val="2112978736"/>
                    </a:ext>
                  </a:extLst>
                </a:gridCol>
                <a:gridCol w="2788892">
                  <a:extLst>
                    <a:ext uri="{9D8B030D-6E8A-4147-A177-3AD203B41FA5}">
                      <a16:colId xmlns:a16="http://schemas.microsoft.com/office/drawing/2014/main" val="1204199681"/>
                    </a:ext>
                  </a:extLst>
                </a:gridCol>
                <a:gridCol w="2936671">
                  <a:extLst>
                    <a:ext uri="{9D8B030D-6E8A-4147-A177-3AD203B41FA5}">
                      <a16:colId xmlns:a16="http://schemas.microsoft.com/office/drawing/2014/main" val="1792027515"/>
                    </a:ext>
                  </a:extLst>
                </a:gridCol>
                <a:gridCol w="2788953">
                  <a:extLst>
                    <a:ext uri="{9D8B030D-6E8A-4147-A177-3AD203B41FA5}">
                      <a16:colId xmlns:a16="http://schemas.microsoft.com/office/drawing/2014/main" val="25025704"/>
                    </a:ext>
                  </a:extLst>
                </a:gridCol>
              </a:tblGrid>
              <a:tr h="556694">
                <a:tc>
                  <a:txBody>
                    <a:bodyPr/>
                    <a:lstStyle/>
                    <a:p>
                      <a:pPr marL="0" marR="0" algn="ctr">
                        <a:spcBef>
                          <a:spcPts val="0"/>
                        </a:spcBef>
                        <a:spcAft>
                          <a:spcPts val="0"/>
                        </a:spcAft>
                      </a:pPr>
                      <a:r>
                        <a:rPr lang="en-US" sz="1800" b="1" dirty="0">
                          <a:solidFill>
                            <a:schemeClr val="tx1"/>
                          </a:solidFill>
                          <a:effectLst/>
                        </a:rPr>
                        <a:t>Recipient Local Government</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a:solidFill>
                            <a:schemeClr val="tx1"/>
                          </a:solidFill>
                          <a:effectLst/>
                        </a:rPr>
                        <a:t>Interim Report</a:t>
                      </a:r>
                      <a:endParaRPr lang="en-US"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a:solidFill>
                            <a:schemeClr val="tx1"/>
                          </a:solidFill>
                          <a:effectLst/>
                        </a:rPr>
                        <a:t>Project and Expenditure Report</a:t>
                      </a:r>
                      <a:endParaRPr lang="en-US"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a:solidFill>
                            <a:schemeClr val="tx1"/>
                          </a:solidFill>
                          <a:effectLst/>
                        </a:rPr>
                        <a:t>Recovery Plan Performance Report</a:t>
                      </a:r>
                      <a:endParaRPr lang="en-US"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7970101"/>
                  </a:ext>
                </a:extLst>
              </a:tr>
              <a:tr h="1078595">
                <a:tc>
                  <a:txBody>
                    <a:bodyPr/>
                    <a:lstStyle/>
                    <a:p>
                      <a:pPr marL="0" marR="0" algn="r">
                        <a:spcBef>
                          <a:spcPts val="0"/>
                        </a:spcBef>
                        <a:spcAft>
                          <a:spcPts val="0"/>
                        </a:spcAft>
                      </a:pPr>
                      <a:r>
                        <a:rPr lang="en-US" sz="1800" b="1" dirty="0">
                          <a:solidFill>
                            <a:schemeClr val="tx1"/>
                          </a:solidFill>
                          <a:effectLst/>
                        </a:rPr>
                        <a:t>Counties &amp; Metropolitan Cities with a population       &gt; 250,000</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By August 31, with expenditures by category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800">
                          <a:effectLst/>
                        </a:rPr>
                        <a:t>By October 31, 2021, and then 30 days after the end of each quarter thereafter </a:t>
                      </a:r>
                    </a:p>
                    <a:p>
                      <a:pPr marL="0" marR="0" algn="ctr">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800" dirty="0">
                          <a:effectLst/>
                        </a:rPr>
                        <a:t>By August 31, 2021, and annually thereafter by      July 31 </a:t>
                      </a:r>
                    </a:p>
                    <a:p>
                      <a:pPr marL="0" marR="0" algn="ctr">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051096204"/>
                  </a:ext>
                </a:extLst>
              </a:tr>
              <a:tr h="1078595">
                <a:tc>
                  <a:txBody>
                    <a:bodyPr/>
                    <a:lstStyle/>
                    <a:p>
                      <a:pPr marL="0" marR="0" algn="r">
                        <a:spcBef>
                          <a:spcPts val="0"/>
                        </a:spcBef>
                        <a:spcAft>
                          <a:spcPts val="0"/>
                        </a:spcAft>
                      </a:pPr>
                      <a:r>
                        <a:rPr lang="en-US" sz="1800" b="1" dirty="0">
                          <a:solidFill>
                            <a:schemeClr val="tx1"/>
                          </a:solidFill>
                          <a:effectLst/>
                        </a:rPr>
                        <a:t>Counties &amp; Metropolitan Cities with a population       &lt; 250,000, which receive     &gt; $5 million in ARP funding</a:t>
                      </a:r>
                    </a:p>
                    <a:p>
                      <a:pPr marL="0" marR="0" algn="r">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a:effectLst/>
                        </a:rPr>
                        <a:t>By August 31, with expenditures by category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800" dirty="0">
                          <a:effectLst/>
                        </a:rPr>
                        <a:t>By October 31, 2021, and then 30 days after the end of each quarter thereafter </a:t>
                      </a:r>
                    </a:p>
                    <a:p>
                      <a:pPr marL="0" marR="0" algn="ctr">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800">
                          <a:effectLst/>
                        </a:rPr>
                        <a:t>Not required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234937367"/>
                  </a:ext>
                </a:extLst>
              </a:tr>
              <a:tr h="1078595">
                <a:tc>
                  <a:txBody>
                    <a:bodyPr/>
                    <a:lstStyle/>
                    <a:p>
                      <a:pPr marL="0" marR="0" algn="r">
                        <a:spcBef>
                          <a:spcPts val="0"/>
                        </a:spcBef>
                        <a:spcAft>
                          <a:spcPts val="0"/>
                        </a:spcAft>
                      </a:pPr>
                      <a:r>
                        <a:rPr lang="en-US" sz="1800" b="1" dirty="0">
                          <a:solidFill>
                            <a:schemeClr val="tx1"/>
                          </a:solidFill>
                          <a:effectLst/>
                        </a:rPr>
                        <a:t>Counties &amp; Metropolitan Cities with a population       &lt; 250,000, which receive     &lt; $5 million in ARP funding</a:t>
                      </a:r>
                    </a:p>
                    <a:p>
                      <a:pPr marL="0" marR="0" algn="r">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a:effectLst/>
                        </a:rPr>
                        <a:t>By August 31, with expenditures by category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800" dirty="0">
                          <a:effectLst/>
                        </a:rPr>
                        <a:t>By October 31, 2021, and then annually thereafter </a:t>
                      </a:r>
                    </a:p>
                    <a:p>
                      <a:pPr marL="0" marR="0" algn="ctr">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800" dirty="0">
                          <a:effectLst/>
                        </a:rPr>
                        <a:t>Not required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570583631"/>
                  </a:ext>
                </a:extLst>
              </a:tr>
              <a:tr h="817646">
                <a:tc>
                  <a:txBody>
                    <a:bodyPr/>
                    <a:lstStyle/>
                    <a:p>
                      <a:pPr marL="0" marR="0" algn="r">
                        <a:spcBef>
                          <a:spcPts val="0"/>
                        </a:spcBef>
                        <a:spcAft>
                          <a:spcPts val="0"/>
                        </a:spcAft>
                      </a:pPr>
                      <a:r>
                        <a:rPr lang="en-US" sz="1800" b="1">
                          <a:solidFill>
                            <a:schemeClr val="tx1"/>
                          </a:solidFill>
                          <a:effectLst/>
                        </a:rPr>
                        <a:t>NEUs (all other municipalities)</a:t>
                      </a:r>
                      <a:endParaRPr lang="en-US"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a:effectLst/>
                        </a:rPr>
                        <a:t>Not required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spcBef>
                          <a:spcPts val="0"/>
                        </a:spcBef>
                        <a:spcAft>
                          <a:spcPts val="0"/>
                        </a:spcAft>
                      </a:pPr>
                      <a:r>
                        <a:rPr lang="en-US" sz="1800" dirty="0">
                          <a:effectLst/>
                        </a:rPr>
                        <a:t>By October 31, 2021, and then annually thereafter </a:t>
                      </a:r>
                    </a:p>
                    <a:p>
                      <a:pPr marL="0" marR="0">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800" dirty="0">
                          <a:effectLst/>
                        </a:rPr>
                        <a:t>Not required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37448654"/>
                  </a:ext>
                </a:extLst>
              </a:tr>
            </a:tbl>
          </a:graphicData>
        </a:graphic>
      </p:graphicFrame>
      <p:sp>
        <p:nvSpPr>
          <p:cNvPr id="3" name="TextBox 2">
            <a:extLst>
              <a:ext uri="{FF2B5EF4-FFF2-40B4-BE49-F238E27FC236}">
                <a16:creationId xmlns:a16="http://schemas.microsoft.com/office/drawing/2014/main" id="{2C138A50-B9FB-114A-8810-4C6AD9FB3FA1}"/>
              </a:ext>
            </a:extLst>
          </p:cNvPr>
          <p:cNvSpPr txBox="1"/>
          <p:nvPr/>
        </p:nvSpPr>
        <p:spPr>
          <a:xfrm>
            <a:off x="513567" y="6215865"/>
            <a:ext cx="11383907" cy="523220"/>
          </a:xfrm>
          <a:prstGeom prst="rect">
            <a:avLst/>
          </a:prstGeom>
          <a:noFill/>
        </p:spPr>
        <p:txBody>
          <a:bodyPr wrap="square" rtlCol="0">
            <a:spAutoFit/>
          </a:bodyPr>
          <a:lstStyle/>
          <a:p>
            <a:pPr algn="ctr"/>
            <a:r>
              <a:rPr lang="en-US" sz="2800" dirty="0"/>
              <a:t>More info on Report requirements is available </a:t>
            </a:r>
            <a:r>
              <a:rPr lang="en-US" sz="2800" b="1" dirty="0">
                <a:hlinkClick r:id="rId2"/>
              </a:rPr>
              <a:t>here</a:t>
            </a:r>
            <a:r>
              <a:rPr lang="en-US" sz="2800" dirty="0"/>
              <a:t>.</a:t>
            </a:r>
          </a:p>
        </p:txBody>
      </p:sp>
    </p:spTree>
    <p:extLst>
      <p:ext uri="{BB962C8B-B14F-4D97-AF65-F5344CB8AC3E}">
        <p14:creationId xmlns:p14="http://schemas.microsoft.com/office/powerpoint/2010/main" val="2032450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2">
            <a:extLst>
              <a:ext uri="{FF2B5EF4-FFF2-40B4-BE49-F238E27FC236}">
                <a16:creationId xmlns:a16="http://schemas.microsoft.com/office/drawing/2014/main" id="{1615C586-DE88-4E1D-8482-D2A41C1C7D60}"/>
              </a:ext>
            </a:extLst>
          </p:cNvPr>
          <p:cNvGraphicFramePr>
            <a:graphicFrameLocks noGrp="1"/>
          </p:cNvGraphicFramePr>
          <p:nvPr>
            <p:ph idx="1"/>
          </p:nvPr>
        </p:nvGraphicFramePr>
        <p:xfrm>
          <a:off x="688368" y="132105"/>
          <a:ext cx="10815263" cy="2333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1F07B0C7-79DD-374F-90E1-9CE1BFD8400A}"/>
              </a:ext>
            </a:extLst>
          </p:cNvPr>
          <p:cNvSpPr/>
          <p:nvPr/>
        </p:nvSpPr>
        <p:spPr>
          <a:xfrm>
            <a:off x="791110" y="2702104"/>
            <a:ext cx="10438544" cy="3780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“[E]</a:t>
            </a:r>
            <a:r>
              <a:rPr lang="en-US" sz="2400" b="1" dirty="0" err="1">
                <a:solidFill>
                  <a:schemeClr val="tx1"/>
                </a:solidFill>
              </a:rPr>
              <a:t>ligible</a:t>
            </a:r>
            <a:r>
              <a:rPr lang="en-US" sz="2400" b="1" dirty="0">
                <a:solidFill>
                  <a:schemeClr val="tx1"/>
                </a:solidFill>
              </a:rPr>
              <a:t> uses under this category must be in response to the disease itself or the harmful consequences of the economic disruptions resulting from or exacerbated by the COVID-19 public health emergency”</a:t>
            </a:r>
          </a:p>
          <a:p>
            <a:pPr algn="ctr"/>
            <a:endParaRPr lang="en-US" sz="1000" dirty="0">
              <a:solidFill>
                <a:schemeClr val="tx1"/>
              </a:solidFill>
            </a:endParaRPr>
          </a:p>
          <a:p>
            <a:pPr>
              <a:spcBef>
                <a:spcPts val="1200"/>
              </a:spcBef>
            </a:pPr>
            <a:r>
              <a:rPr lang="en-US" sz="2000" dirty="0">
                <a:solidFill>
                  <a:schemeClr val="tx1"/>
                </a:solidFill>
              </a:rPr>
              <a:t>Assess short and long-term effects on public health of COVID-19 and identify how program/project/activity addresses them</a:t>
            </a:r>
            <a:endParaRPr lang="en-US" sz="1000" dirty="0">
              <a:solidFill>
                <a:schemeClr val="tx1"/>
              </a:solidFill>
            </a:endParaRPr>
          </a:p>
          <a:p>
            <a:pPr>
              <a:spcBef>
                <a:spcPts val="1200"/>
              </a:spcBef>
            </a:pPr>
            <a:r>
              <a:rPr lang="en-US" sz="2000" dirty="0">
                <a:solidFill>
                  <a:schemeClr val="tx1"/>
                </a:solidFill>
              </a:rPr>
              <a:t>Specifically identify negative impact from COVID-19 and identify how program/project/activity addresses the negative impact </a:t>
            </a:r>
          </a:p>
          <a:p>
            <a:pPr>
              <a:spcBef>
                <a:spcPts val="1200"/>
              </a:spcBef>
            </a:pPr>
            <a:r>
              <a:rPr lang="en-US" sz="2000" dirty="0">
                <a:solidFill>
                  <a:schemeClr val="tx1"/>
                </a:solidFill>
              </a:rPr>
              <a:t>Focus on those most disproportionately impacted by the pandemic; broader expenditure authority in Qualify Census Tracts (QCT)</a:t>
            </a:r>
            <a:endParaRPr lang="en-US" sz="1000" dirty="0">
              <a:solidFill>
                <a:schemeClr val="tx1"/>
              </a:solidFill>
            </a:endParaRPr>
          </a:p>
          <a:p>
            <a:pPr>
              <a:spcBef>
                <a:spcPts val="1200"/>
              </a:spcBef>
            </a:pPr>
            <a:r>
              <a:rPr lang="en-US" sz="2000" dirty="0">
                <a:solidFill>
                  <a:schemeClr val="tx1"/>
                </a:solidFill>
              </a:rPr>
              <a:t>Make sure there is state law authority for the particular program/project/activity</a:t>
            </a:r>
          </a:p>
        </p:txBody>
      </p:sp>
    </p:spTree>
    <p:extLst>
      <p:ext uri="{BB962C8B-B14F-4D97-AF65-F5344CB8AC3E}">
        <p14:creationId xmlns:p14="http://schemas.microsoft.com/office/powerpoint/2010/main" val="2456804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2">
            <a:extLst>
              <a:ext uri="{FF2B5EF4-FFF2-40B4-BE49-F238E27FC236}">
                <a16:creationId xmlns:a16="http://schemas.microsoft.com/office/drawing/2014/main" id="{1615C586-DE88-4E1D-8482-D2A41C1C7D60}"/>
              </a:ext>
            </a:extLst>
          </p:cNvPr>
          <p:cNvGraphicFramePr>
            <a:graphicFrameLocks noGrp="1"/>
          </p:cNvGraphicFramePr>
          <p:nvPr>
            <p:ph idx="1"/>
          </p:nvPr>
        </p:nvGraphicFramePr>
        <p:xfrm>
          <a:off x="623300" y="255394"/>
          <a:ext cx="10924853" cy="2210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6B6A9704-8DD4-5E4B-98BF-2FB895149D7F}"/>
              </a:ext>
            </a:extLst>
          </p:cNvPr>
          <p:cNvSpPr/>
          <p:nvPr/>
        </p:nvSpPr>
        <p:spPr>
          <a:xfrm>
            <a:off x="623300" y="3429000"/>
            <a:ext cx="10781015" cy="3000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Allows a local government to use ARP monies to fund (most) general government services, to the extent that the local government experiences a reduction in general revenue during the pandemic, according to specified formula.</a:t>
            </a:r>
          </a:p>
          <a:p>
            <a:endParaRPr lang="en-US" sz="800" dirty="0">
              <a:solidFill>
                <a:schemeClr val="tx1"/>
              </a:solidFill>
            </a:endParaRPr>
          </a:p>
          <a:p>
            <a:pPr>
              <a:spcBef>
                <a:spcPts val="1200"/>
              </a:spcBef>
            </a:pPr>
            <a:r>
              <a:rPr lang="en-US" sz="2000" dirty="0">
                <a:solidFill>
                  <a:schemeClr val="tx1"/>
                </a:solidFill>
                <a:effectLst/>
              </a:rPr>
              <a:t>Compares “general revenue,” as defined by US Treasury in each of four calendar years (2020-2023) to artificially inflated base year general revenue</a:t>
            </a:r>
            <a:endParaRPr lang="en-US" sz="1000" dirty="0">
              <a:solidFill>
                <a:schemeClr val="tx1"/>
              </a:solidFill>
            </a:endParaRPr>
          </a:p>
          <a:p>
            <a:pPr>
              <a:spcBef>
                <a:spcPts val="1200"/>
              </a:spcBef>
            </a:pPr>
            <a:r>
              <a:rPr lang="en-US" sz="2000" dirty="0">
                <a:solidFill>
                  <a:schemeClr val="tx1"/>
                </a:solidFill>
              </a:rPr>
              <a:t>Any resulting “lost revenue" may be expended for most general government services authorized by state law </a:t>
            </a:r>
          </a:p>
          <a:p>
            <a:pPr>
              <a:spcBef>
                <a:spcPts val="1200"/>
              </a:spcBef>
            </a:pPr>
            <a:r>
              <a:rPr lang="en-US" sz="2000" i="1" dirty="0">
                <a:solidFill>
                  <a:schemeClr val="tx1"/>
                </a:solidFill>
              </a:rPr>
              <a:t>See</a:t>
            </a:r>
            <a:r>
              <a:rPr lang="en-US" sz="2000" dirty="0">
                <a:solidFill>
                  <a:schemeClr val="tx1"/>
                </a:solidFill>
              </a:rPr>
              <a:t> </a:t>
            </a:r>
            <a:r>
              <a:rPr lang="en-US" dirty="0">
                <a:solidFill>
                  <a:schemeClr val="tx1"/>
                </a:solidFill>
                <a:hlinkClick r:id="rId7"/>
              </a:rPr>
              <a:t>American Rescue Plan Act of 2021 (ARP): Local Government Expenditures of ARP funds for General Government Purposes</a:t>
            </a:r>
            <a:endParaRPr lang="en-US" dirty="0">
              <a:solidFill>
                <a:schemeClr val="tx1"/>
              </a:solidFill>
            </a:endParaRPr>
          </a:p>
          <a:p>
            <a:pPr marL="342900" indent="-342900">
              <a:spcBef>
                <a:spcPts val="1200"/>
              </a:spcBef>
              <a:buFont typeface="Arial" panose="020B0604020202020204" pitchFamily="34" charset="0"/>
              <a:buChar char="•"/>
            </a:pPr>
            <a:endParaRPr lang="en-US" sz="2000" dirty="0">
              <a:solidFill>
                <a:schemeClr val="tx1"/>
              </a:solidFill>
            </a:endParaRPr>
          </a:p>
          <a:p>
            <a:endParaRPr lang="en-US" dirty="0">
              <a:solidFill>
                <a:schemeClr val="tx1"/>
              </a:solidFill>
              <a:effectLst/>
            </a:endParaRPr>
          </a:p>
          <a:p>
            <a:endParaRPr lang="en-US" dirty="0">
              <a:solidFill>
                <a:schemeClr val="tx1"/>
              </a:solidFill>
            </a:endParaRPr>
          </a:p>
          <a:p>
            <a:endParaRPr lang="en-US" dirty="0">
              <a:solidFill>
                <a:schemeClr val="tx1"/>
              </a:solidFill>
              <a:effectLst/>
            </a:endParaRPr>
          </a:p>
        </p:txBody>
      </p:sp>
    </p:spTree>
    <p:extLst>
      <p:ext uri="{BB962C8B-B14F-4D97-AF65-F5344CB8AC3E}">
        <p14:creationId xmlns:p14="http://schemas.microsoft.com/office/powerpoint/2010/main" val="4164514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2">
            <a:extLst>
              <a:ext uri="{FF2B5EF4-FFF2-40B4-BE49-F238E27FC236}">
                <a16:creationId xmlns:a16="http://schemas.microsoft.com/office/drawing/2014/main" id="{1615C586-DE88-4E1D-8482-D2A41C1C7D60}"/>
              </a:ext>
            </a:extLst>
          </p:cNvPr>
          <p:cNvGraphicFramePr>
            <a:graphicFrameLocks noGrp="1"/>
          </p:cNvGraphicFramePr>
          <p:nvPr>
            <p:ph idx="1"/>
          </p:nvPr>
        </p:nvGraphicFramePr>
        <p:xfrm>
          <a:off x="623300" y="255394"/>
          <a:ext cx="10924853" cy="2210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6B6A9704-8DD4-5E4B-98BF-2FB895149D7F}"/>
              </a:ext>
            </a:extLst>
          </p:cNvPr>
          <p:cNvSpPr/>
          <p:nvPr/>
        </p:nvSpPr>
        <p:spPr>
          <a:xfrm>
            <a:off x="623300" y="3429000"/>
            <a:ext cx="10781015" cy="3000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“[T]o provide premium pay to eligible workers performing essential work during the COVID-19 public health emergency….”</a:t>
            </a:r>
          </a:p>
          <a:p>
            <a:endParaRPr lang="en-US" sz="1200" b="1" dirty="0">
              <a:solidFill>
                <a:schemeClr val="tx1"/>
              </a:solidFill>
            </a:endParaRPr>
          </a:p>
          <a:p>
            <a:r>
              <a:rPr lang="en-US" dirty="0">
                <a:solidFill>
                  <a:schemeClr val="tx1"/>
                </a:solidFill>
              </a:rPr>
              <a:t>Local governments have broad authority to determine which workers are essential, but they must regularly perform in-person work, interact with others at work, or physically handle items handled by others. </a:t>
            </a:r>
          </a:p>
          <a:p>
            <a:endParaRPr lang="en-US" sz="1000" dirty="0">
              <a:solidFill>
                <a:schemeClr val="tx1"/>
              </a:solidFill>
            </a:endParaRPr>
          </a:p>
          <a:p>
            <a:r>
              <a:rPr lang="en-US" dirty="0">
                <a:solidFill>
                  <a:schemeClr val="tx1"/>
                </a:solidFill>
              </a:rPr>
              <a:t>May not be used as substitute for regular earnings.</a:t>
            </a:r>
          </a:p>
          <a:p>
            <a:endParaRPr lang="en-US" sz="1000" dirty="0">
              <a:solidFill>
                <a:schemeClr val="tx1"/>
              </a:solidFill>
            </a:endParaRPr>
          </a:p>
          <a:p>
            <a:r>
              <a:rPr lang="en-US" dirty="0">
                <a:solidFill>
                  <a:schemeClr val="tx1"/>
                </a:solidFill>
              </a:rPr>
              <a:t>May be retroactive to the start of the pandemic; but check with your attorney for potential state law issues.</a:t>
            </a:r>
          </a:p>
          <a:p>
            <a:endParaRPr lang="en-US" sz="1000" dirty="0">
              <a:solidFill>
                <a:schemeClr val="tx1"/>
              </a:solidFill>
            </a:endParaRPr>
          </a:p>
          <a:p>
            <a:r>
              <a:rPr lang="en-US" dirty="0">
                <a:solidFill>
                  <a:schemeClr val="tx1"/>
                </a:solidFill>
              </a:rPr>
              <a:t>US Treasury emphasizes the need for recipients to prioritize premium pay for lower income workers. Premium pay that would increase a worker’s total pay above 150% of the greater of the state or county average annual wage requires specific justification for how it responds to the needs of these workers.</a:t>
            </a:r>
          </a:p>
          <a:p>
            <a:endParaRPr lang="en-US" sz="1000" dirty="0">
              <a:solidFill>
                <a:schemeClr val="tx1"/>
              </a:solidFill>
            </a:endParaRPr>
          </a:p>
          <a:p>
            <a:r>
              <a:rPr lang="en-US" dirty="0">
                <a:solidFill>
                  <a:schemeClr val="tx1"/>
                </a:solidFill>
              </a:rPr>
              <a:t>All premium pay must comply with state law authority.  </a:t>
            </a:r>
            <a:endParaRPr lang="en-US" dirty="0">
              <a:solidFill>
                <a:schemeClr val="tx1"/>
              </a:solidFill>
              <a:effectLst/>
            </a:endParaRPr>
          </a:p>
          <a:p>
            <a:endParaRPr lang="en-US" dirty="0">
              <a:solidFill>
                <a:schemeClr val="tx1"/>
              </a:solidFill>
            </a:endParaRPr>
          </a:p>
          <a:p>
            <a:endParaRPr lang="en-US" dirty="0">
              <a:solidFill>
                <a:schemeClr val="tx1"/>
              </a:solidFill>
              <a:effectLst/>
            </a:endParaRPr>
          </a:p>
        </p:txBody>
      </p:sp>
    </p:spTree>
    <p:extLst>
      <p:ext uri="{BB962C8B-B14F-4D97-AF65-F5344CB8AC3E}">
        <p14:creationId xmlns:p14="http://schemas.microsoft.com/office/powerpoint/2010/main" val="1555141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2">
            <a:extLst>
              <a:ext uri="{FF2B5EF4-FFF2-40B4-BE49-F238E27FC236}">
                <a16:creationId xmlns:a16="http://schemas.microsoft.com/office/drawing/2014/main" id="{1615C586-DE88-4E1D-8482-D2A41C1C7D60}"/>
              </a:ext>
            </a:extLst>
          </p:cNvPr>
          <p:cNvGraphicFramePr>
            <a:graphicFrameLocks noGrp="1"/>
          </p:cNvGraphicFramePr>
          <p:nvPr>
            <p:ph idx="1"/>
          </p:nvPr>
        </p:nvGraphicFramePr>
        <p:xfrm>
          <a:off x="613026" y="255394"/>
          <a:ext cx="10935127" cy="2210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6B6A9704-8DD4-5E4B-98BF-2FB895149D7F}"/>
              </a:ext>
            </a:extLst>
          </p:cNvPr>
          <p:cNvSpPr/>
          <p:nvPr/>
        </p:nvSpPr>
        <p:spPr>
          <a:xfrm>
            <a:off x="613026" y="2729970"/>
            <a:ext cx="10664576" cy="37603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Aligns eligible uses with the types or categories of projects that would be eligible to receive financial assistance through the EPA’s Clean Water State Revolving Fund (CWSRF) or Drinking Water State Revolving Fund (DWSRF).</a:t>
            </a:r>
          </a:p>
          <a:p>
            <a:pPr algn="ctr"/>
            <a:endParaRPr lang="en-US" sz="1000" dirty="0">
              <a:solidFill>
                <a:schemeClr val="tx1"/>
              </a:solidFill>
            </a:endParaRPr>
          </a:p>
          <a:p>
            <a:r>
              <a:rPr lang="en-US" dirty="0">
                <a:solidFill>
                  <a:schemeClr val="tx1"/>
                </a:solidFill>
              </a:rPr>
              <a:t>DWSRF: Projects include treatment, transmission and distribution (including lead service line replacement), source rehabilitation and decontamination, storage, consolidation, and new systems development. </a:t>
            </a:r>
          </a:p>
          <a:p>
            <a:pPr algn="ctr"/>
            <a:endParaRPr lang="en-US" sz="1000" dirty="0">
              <a:solidFill>
                <a:schemeClr val="tx1"/>
              </a:solidFill>
            </a:endParaRPr>
          </a:p>
          <a:p>
            <a:r>
              <a:rPr lang="en-US" dirty="0">
                <a:solidFill>
                  <a:schemeClr val="tx1"/>
                </a:solidFill>
              </a:rPr>
              <a:t>CWSRF: Projects include construction of publicly- owned treatment works, nonpoint source pollution management, national estuary program projects, decentralized wastewater treatment systems, stormwater systems, water conservation, efficiency, and reuse measures, watershed pilot projects, energy efficiency measures for publicly-owned treatment works, water reuse projects, security measures at publicly-owned treatment works, and technical assistance to ensure compliance with the Clean Water Act. </a:t>
            </a:r>
          </a:p>
          <a:p>
            <a:pPr algn="ctr"/>
            <a:endParaRPr lang="en-US" sz="1000" dirty="0">
              <a:solidFill>
                <a:schemeClr val="tx1"/>
              </a:solidFill>
            </a:endParaRPr>
          </a:p>
          <a:p>
            <a:r>
              <a:rPr lang="en-US" dirty="0">
                <a:solidFill>
                  <a:schemeClr val="tx1"/>
                </a:solidFill>
              </a:rPr>
              <a:t>NO State Law Authority for Broadband Infrastructure (but watch for new legislation)</a:t>
            </a:r>
          </a:p>
        </p:txBody>
      </p:sp>
    </p:spTree>
    <p:extLst>
      <p:ext uri="{BB962C8B-B14F-4D97-AF65-F5344CB8AC3E}">
        <p14:creationId xmlns:p14="http://schemas.microsoft.com/office/powerpoint/2010/main" val="3527542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01500-57D2-4A4E-8448-503554D447CF}"/>
              </a:ext>
            </a:extLst>
          </p:cNvPr>
          <p:cNvSpPr>
            <a:spLocks noGrp="1"/>
          </p:cNvSpPr>
          <p:nvPr>
            <p:ph type="title"/>
          </p:nvPr>
        </p:nvSpPr>
        <p:spPr>
          <a:xfrm>
            <a:off x="4116889" y="0"/>
            <a:ext cx="7064274" cy="1286160"/>
          </a:xfrm>
        </p:spPr>
        <p:txBody>
          <a:bodyPr anchor="b">
            <a:normAutofit fontScale="90000"/>
          </a:bodyPr>
          <a:lstStyle/>
          <a:p>
            <a:r>
              <a:rPr lang="en-US" sz="4900" b="1" dirty="0"/>
              <a:t>ARP Zoom Office Hours</a:t>
            </a:r>
            <a:br>
              <a:rPr lang="en-US" sz="3400" dirty="0"/>
            </a:br>
            <a:r>
              <a:rPr lang="en-US" sz="3400" dirty="0"/>
              <a:t>Bring Your Coffee/Lunch &amp; Your Questions</a:t>
            </a:r>
          </a:p>
        </p:txBody>
      </p:sp>
      <p:sp>
        <p:nvSpPr>
          <p:cNvPr id="3" name="Content Placeholder 2">
            <a:extLst>
              <a:ext uri="{FF2B5EF4-FFF2-40B4-BE49-F238E27FC236}">
                <a16:creationId xmlns:a16="http://schemas.microsoft.com/office/drawing/2014/main" id="{D3D82C04-A404-A646-B179-3679DC6BFA98}"/>
              </a:ext>
            </a:extLst>
          </p:cNvPr>
          <p:cNvSpPr>
            <a:spLocks noGrp="1"/>
          </p:cNvSpPr>
          <p:nvPr>
            <p:ph idx="1"/>
          </p:nvPr>
        </p:nvSpPr>
        <p:spPr>
          <a:xfrm>
            <a:off x="4116889" y="1410655"/>
            <a:ext cx="7682274" cy="5354877"/>
          </a:xfrm>
        </p:spPr>
        <p:txBody>
          <a:bodyPr>
            <a:normAutofit/>
          </a:bodyPr>
          <a:lstStyle/>
          <a:p>
            <a:r>
              <a:rPr lang="en-US" b="1" dirty="0"/>
              <a:t>Monday, September 27, at 12:00pm</a:t>
            </a:r>
            <a:endParaRPr lang="en-US" dirty="0"/>
          </a:p>
          <a:p>
            <a:r>
              <a:rPr lang="en-US" b="1" dirty="0"/>
              <a:t>Monday,  October 4, at 8:30am</a:t>
            </a:r>
            <a:r>
              <a:rPr lang="en-US" dirty="0"/>
              <a:t> </a:t>
            </a:r>
          </a:p>
          <a:p>
            <a:r>
              <a:rPr lang="en-US" b="1" dirty="0"/>
              <a:t>Thursday, October 14, at 12:00pm</a:t>
            </a:r>
            <a:endParaRPr lang="en-US" dirty="0"/>
          </a:p>
          <a:p>
            <a:r>
              <a:rPr lang="en-US" b="1" dirty="0"/>
              <a:t>Thursday, October 21, at 8:30am</a:t>
            </a:r>
            <a:r>
              <a:rPr lang="en-US" dirty="0"/>
              <a:t> (We will focus on the Project and Expenditure Report (deadline Oct. 31, 2021) but will address other questions as time allows)</a:t>
            </a:r>
          </a:p>
          <a:p>
            <a:r>
              <a:rPr lang="en-US" b="1" dirty="0"/>
              <a:t>Tuesday, October 26, at 12:00pm</a:t>
            </a:r>
          </a:p>
          <a:p>
            <a:r>
              <a:rPr lang="en-US" b="1" dirty="0"/>
              <a:t>Monday, November 1, at 8:30am</a:t>
            </a:r>
          </a:p>
          <a:p>
            <a:r>
              <a:rPr lang="en-US" b="1" dirty="0"/>
              <a:t>Wednesday, November 10, at 12:00pm</a:t>
            </a:r>
          </a:p>
          <a:p>
            <a:r>
              <a:rPr lang="en-US" b="1" dirty="0"/>
              <a:t>Tuesday, November 16, at 8:30am</a:t>
            </a:r>
            <a:endParaRPr lang="en-US" dirty="0"/>
          </a:p>
          <a:p>
            <a:pPr marL="0" indent="0">
              <a:buNone/>
            </a:pPr>
            <a:endParaRPr lang="en-US" sz="1200" u="sng" dirty="0"/>
          </a:p>
          <a:p>
            <a:pPr marL="0" indent="0">
              <a:buNone/>
            </a:pPr>
            <a:endParaRPr lang="en-US" sz="2400" b="1" dirty="0"/>
          </a:p>
        </p:txBody>
      </p:sp>
      <p:pic>
        <p:nvPicPr>
          <p:cNvPr id="3074" name="Picture 2" descr="A person holding a tablet&#10;&#10;Description automatically generated with low confidence">
            <a:extLst>
              <a:ext uri="{FF2B5EF4-FFF2-40B4-BE49-F238E27FC236}">
                <a16:creationId xmlns:a16="http://schemas.microsoft.com/office/drawing/2014/main" id="{10111A7B-9BD5-A14D-BE60-570500D2E48C}"/>
              </a:ext>
            </a:extLst>
          </p:cNvPr>
          <p:cNvPicPr>
            <a:picLocks noChangeAspect="1" noChangeArrowheads="1"/>
          </p:cNvPicPr>
          <p:nvPr/>
        </p:nvPicPr>
        <p:blipFill rotWithShape="1">
          <a:blip r:embed="rId2">
            <a:extLst>
              <a:ext uri="{28A0092B-C50C-407E-A947-70E740481C1C}">
                <a14:useLocalDpi xmlns:a14="http://schemas.microsoft.com/office/drawing/2010/main"/>
              </a:ext>
            </a:extLst>
          </a:blip>
          <a:srcRect/>
          <a:stretch/>
        </p:blipFill>
        <p:spPr bwMode="auto">
          <a:xfrm>
            <a:off x="1" y="10"/>
            <a:ext cx="3820438"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079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8CCE4-23EC-014F-A33F-B6055D78AC62}"/>
              </a:ext>
            </a:extLst>
          </p:cNvPr>
          <p:cNvSpPr>
            <a:spLocks noGrp="1"/>
          </p:cNvSpPr>
          <p:nvPr>
            <p:ph type="title"/>
          </p:nvPr>
        </p:nvSpPr>
        <p:spPr>
          <a:xfrm>
            <a:off x="4965430" y="629268"/>
            <a:ext cx="6586491" cy="1286160"/>
          </a:xfrm>
        </p:spPr>
        <p:txBody>
          <a:bodyPr anchor="b">
            <a:normAutofit/>
          </a:bodyPr>
          <a:lstStyle/>
          <a:p>
            <a:r>
              <a:rPr lang="en-US" dirty="0"/>
              <a:t>ARP/CSLFRF Course</a:t>
            </a:r>
          </a:p>
        </p:txBody>
      </p:sp>
      <p:sp>
        <p:nvSpPr>
          <p:cNvPr id="7" name="Content Placeholder 2">
            <a:extLst>
              <a:ext uri="{FF2B5EF4-FFF2-40B4-BE49-F238E27FC236}">
                <a16:creationId xmlns:a16="http://schemas.microsoft.com/office/drawing/2014/main" id="{E558F43C-04D4-DA43-AA5C-AA4DBC5A42BB}"/>
              </a:ext>
            </a:extLst>
          </p:cNvPr>
          <p:cNvSpPr>
            <a:spLocks noGrp="1"/>
          </p:cNvSpPr>
          <p:nvPr>
            <p:ph idx="1"/>
          </p:nvPr>
        </p:nvSpPr>
        <p:spPr>
          <a:xfrm>
            <a:off x="4965431" y="2198674"/>
            <a:ext cx="6586489" cy="4659326"/>
          </a:xfrm>
        </p:spPr>
        <p:txBody>
          <a:bodyPr>
            <a:noAutofit/>
          </a:bodyPr>
          <a:lstStyle/>
          <a:p>
            <a:pPr lvl="0">
              <a:spcBef>
                <a:spcPts val="1200"/>
              </a:spcBef>
            </a:pPr>
            <a:r>
              <a:rPr lang="en-US" sz="2000" b="1" dirty="0"/>
              <a:t>Wednesday, October 13: Understanding ARP/CLFRF: Laying the Foundation*</a:t>
            </a:r>
            <a:endParaRPr lang="en-US" sz="2000" dirty="0"/>
          </a:p>
          <a:p>
            <a:pPr lvl="0">
              <a:spcBef>
                <a:spcPts val="1200"/>
              </a:spcBef>
            </a:pPr>
            <a:r>
              <a:rPr lang="en-US" sz="2000" b="1" dirty="0"/>
              <a:t>Friday, October 15: Compliance Requirements I: Auditing, Subawards, and Reports</a:t>
            </a:r>
            <a:endParaRPr lang="en-US" sz="2000" dirty="0"/>
          </a:p>
          <a:p>
            <a:pPr lvl="0">
              <a:spcBef>
                <a:spcPts val="1200"/>
              </a:spcBef>
            </a:pPr>
            <a:r>
              <a:rPr lang="en-US" sz="2000" b="1" dirty="0"/>
              <a:t>Wednesday, October 20: Compliance Requirements II: Procurement, Conflicts of Interest, and Other Uniform Guidance Provisions </a:t>
            </a:r>
            <a:endParaRPr lang="en-US" sz="2000" dirty="0"/>
          </a:p>
          <a:p>
            <a:pPr lvl="0">
              <a:spcBef>
                <a:spcPts val="1200"/>
              </a:spcBef>
            </a:pPr>
            <a:r>
              <a:rPr lang="en-US" sz="2000" b="1" dirty="0"/>
              <a:t>Friday, October 22: Eligible Uses Under CLFRF and State Law</a:t>
            </a:r>
            <a:endParaRPr lang="en-US" sz="2000" dirty="0"/>
          </a:p>
          <a:p>
            <a:pPr lvl="0">
              <a:spcBef>
                <a:spcPts val="1200"/>
              </a:spcBef>
            </a:pPr>
            <a:r>
              <a:rPr lang="en-US" sz="2000" b="1" dirty="0"/>
              <a:t>Tuesday, October 26: Best Practices for Effective Community Engagement</a:t>
            </a:r>
            <a:endParaRPr lang="en-US" sz="2000" dirty="0"/>
          </a:p>
          <a:p>
            <a:pPr lvl="0">
              <a:spcBef>
                <a:spcPts val="1200"/>
              </a:spcBef>
            </a:pPr>
            <a:r>
              <a:rPr lang="en-US" sz="2000" b="1" dirty="0"/>
              <a:t>Thursday, October 28: Strategic Planning and Performance Management</a:t>
            </a:r>
            <a:endParaRPr lang="en-US" sz="2000" dirty="0"/>
          </a:p>
        </p:txBody>
      </p:sp>
      <p:pic>
        <p:nvPicPr>
          <p:cNvPr id="8" name="Picture 4" descr="White puzzle with one red piece">
            <a:extLst>
              <a:ext uri="{FF2B5EF4-FFF2-40B4-BE49-F238E27FC236}">
                <a16:creationId xmlns:a16="http://schemas.microsoft.com/office/drawing/2014/main" id="{ABBF9A53-AF44-4638-BAAF-BA7302DCB501}"/>
              </a:ext>
            </a:extLst>
          </p:cNvPr>
          <p:cNvPicPr>
            <a:picLocks noChangeAspect="1"/>
          </p:cNvPicPr>
          <p:nvPr/>
        </p:nvPicPr>
        <p:blipFill rotWithShape="1">
          <a:blip r:embed="rId2"/>
          <a:srcRect l="31791" r="30187"/>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9221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5367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2">
            <a:extLst>
              <a:ext uri="{FF2B5EF4-FFF2-40B4-BE49-F238E27FC236}">
                <a16:creationId xmlns:a16="http://schemas.microsoft.com/office/drawing/2014/main" id="{1615C586-DE88-4E1D-8482-D2A41C1C7D60}"/>
              </a:ext>
            </a:extLst>
          </p:cNvPr>
          <p:cNvGraphicFramePr>
            <a:graphicFrameLocks noGrp="1"/>
          </p:cNvGraphicFramePr>
          <p:nvPr>
            <p:ph idx="1"/>
          </p:nvPr>
        </p:nvGraphicFramePr>
        <p:xfrm>
          <a:off x="623300" y="255394"/>
          <a:ext cx="10924853" cy="2210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6B6A9704-8DD4-5E4B-98BF-2FB895149D7F}"/>
              </a:ext>
            </a:extLst>
          </p:cNvPr>
          <p:cNvSpPr/>
          <p:nvPr/>
        </p:nvSpPr>
        <p:spPr>
          <a:xfrm>
            <a:off x="623300" y="3429000"/>
            <a:ext cx="10781015" cy="3000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“[T]o provide premium pay to eligible workers performing essential work during the COVID-19 public health emergency….”</a:t>
            </a:r>
          </a:p>
          <a:p>
            <a:endParaRPr lang="en-US" sz="1200" b="1" dirty="0">
              <a:solidFill>
                <a:schemeClr val="tx1"/>
              </a:solidFill>
            </a:endParaRPr>
          </a:p>
          <a:p>
            <a:r>
              <a:rPr lang="en-US" dirty="0">
                <a:solidFill>
                  <a:schemeClr val="tx1"/>
                </a:solidFill>
              </a:rPr>
              <a:t>Local governments have broad authority to determine which workers are essential, but they must regularly perform in-person work, interact with others at work, or physically handle items handled by others. </a:t>
            </a:r>
          </a:p>
          <a:p>
            <a:endParaRPr lang="en-US" sz="1000" dirty="0">
              <a:solidFill>
                <a:schemeClr val="tx1"/>
              </a:solidFill>
            </a:endParaRPr>
          </a:p>
          <a:p>
            <a:r>
              <a:rPr lang="en-US" dirty="0">
                <a:solidFill>
                  <a:schemeClr val="tx1"/>
                </a:solidFill>
              </a:rPr>
              <a:t>May not be used as substitute for regular earnings.</a:t>
            </a:r>
          </a:p>
          <a:p>
            <a:endParaRPr lang="en-US" sz="1000" dirty="0">
              <a:solidFill>
                <a:schemeClr val="tx1"/>
              </a:solidFill>
            </a:endParaRPr>
          </a:p>
          <a:p>
            <a:r>
              <a:rPr lang="en-US" dirty="0">
                <a:solidFill>
                  <a:schemeClr val="tx1"/>
                </a:solidFill>
              </a:rPr>
              <a:t>May be retroactive to the start of the pandemic; but check with your attorney for potential state law issues.</a:t>
            </a:r>
          </a:p>
          <a:p>
            <a:endParaRPr lang="en-US" sz="1000" dirty="0">
              <a:solidFill>
                <a:schemeClr val="tx1"/>
              </a:solidFill>
            </a:endParaRPr>
          </a:p>
          <a:p>
            <a:r>
              <a:rPr lang="en-US" dirty="0">
                <a:solidFill>
                  <a:schemeClr val="tx1"/>
                </a:solidFill>
              </a:rPr>
              <a:t>US Treasury emphasizes the need for recipients to prioritize premium pay for lower income workers. Premium pay that would increase a worker’s total pay above 150% of the greater of the state or county average annual wage requires specific justification for how it responds to the needs of these workers.</a:t>
            </a:r>
          </a:p>
          <a:p>
            <a:endParaRPr lang="en-US" sz="1000" dirty="0">
              <a:solidFill>
                <a:schemeClr val="tx1"/>
              </a:solidFill>
            </a:endParaRPr>
          </a:p>
          <a:p>
            <a:r>
              <a:rPr lang="en-US" dirty="0">
                <a:solidFill>
                  <a:schemeClr val="tx1"/>
                </a:solidFill>
              </a:rPr>
              <a:t>All premium pay must comply with state law authority.  </a:t>
            </a:r>
            <a:endParaRPr lang="en-US" dirty="0">
              <a:solidFill>
                <a:schemeClr val="tx1"/>
              </a:solidFill>
              <a:effectLst/>
            </a:endParaRPr>
          </a:p>
          <a:p>
            <a:endParaRPr lang="en-US" dirty="0">
              <a:solidFill>
                <a:schemeClr val="tx1"/>
              </a:solidFill>
            </a:endParaRPr>
          </a:p>
          <a:p>
            <a:endParaRPr lang="en-US" dirty="0">
              <a:solidFill>
                <a:schemeClr val="tx1"/>
              </a:solidFill>
              <a:effectLst/>
            </a:endParaRPr>
          </a:p>
        </p:txBody>
      </p:sp>
    </p:spTree>
    <p:extLst>
      <p:ext uri="{BB962C8B-B14F-4D97-AF65-F5344CB8AC3E}">
        <p14:creationId xmlns:p14="http://schemas.microsoft.com/office/powerpoint/2010/main" val="1941722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DEBF-2CDD-A74F-AA2C-0F89614F929F}"/>
              </a:ext>
            </a:extLst>
          </p:cNvPr>
          <p:cNvSpPr>
            <a:spLocks noGrp="1"/>
          </p:cNvSpPr>
          <p:nvPr>
            <p:ph type="title"/>
          </p:nvPr>
        </p:nvSpPr>
        <p:spPr>
          <a:xfrm>
            <a:off x="537117" y="376276"/>
            <a:ext cx="10515600" cy="1325563"/>
          </a:xfrm>
          <a:solidFill>
            <a:schemeClr val="accent5"/>
          </a:solidFill>
        </p:spPr>
        <p:txBody>
          <a:bodyPr/>
          <a:lstStyle/>
          <a:p>
            <a:r>
              <a:rPr lang="en-US" dirty="0"/>
              <a:t>Premium Pay: Employee Eligibility</a:t>
            </a:r>
          </a:p>
        </p:txBody>
      </p:sp>
      <p:sp>
        <p:nvSpPr>
          <p:cNvPr id="3" name="Content Placeholder 2">
            <a:extLst>
              <a:ext uri="{FF2B5EF4-FFF2-40B4-BE49-F238E27FC236}">
                <a16:creationId xmlns:a16="http://schemas.microsoft.com/office/drawing/2014/main" id="{C8D40069-9B21-5644-8BBB-DF47C223576F}"/>
              </a:ext>
            </a:extLst>
          </p:cNvPr>
          <p:cNvSpPr>
            <a:spLocks noGrp="1"/>
          </p:cNvSpPr>
          <p:nvPr>
            <p:ph idx="1"/>
          </p:nvPr>
        </p:nvSpPr>
        <p:spPr>
          <a:xfrm>
            <a:off x="635619" y="1825624"/>
            <a:ext cx="10872439" cy="5032376"/>
          </a:xfrm>
        </p:spPr>
        <p:txBody>
          <a:bodyPr>
            <a:normAutofit/>
          </a:bodyPr>
          <a:lstStyle/>
          <a:p>
            <a:pPr>
              <a:spcBef>
                <a:spcPts val="1200"/>
              </a:spcBef>
            </a:pPr>
            <a:r>
              <a:rPr lang="en-US" dirty="0"/>
              <a:t>LG must adopt premium pay eligibility and implementation policy</a:t>
            </a:r>
          </a:p>
          <a:p>
            <a:pPr>
              <a:spcBef>
                <a:spcPts val="1200"/>
              </a:spcBef>
            </a:pPr>
            <a:r>
              <a:rPr lang="en-US" dirty="0"/>
              <a:t>Manager or Board determines ”essential workers” according to policy</a:t>
            </a:r>
          </a:p>
          <a:p>
            <a:pPr>
              <a:spcBef>
                <a:spcPts val="1200"/>
              </a:spcBef>
            </a:pPr>
            <a:r>
              <a:rPr lang="en-US" dirty="0"/>
              <a:t>Minimum criteria:</a:t>
            </a:r>
          </a:p>
          <a:p>
            <a:pPr lvl="1">
              <a:spcBef>
                <a:spcPts val="1200"/>
              </a:spcBef>
            </a:pPr>
            <a:r>
              <a:rPr lang="en-US" dirty="0"/>
              <a:t>Performs regular, in person work during pandemic AND</a:t>
            </a:r>
          </a:p>
          <a:p>
            <a:pPr lvl="1">
              <a:spcBef>
                <a:spcPts val="1200"/>
              </a:spcBef>
            </a:pPr>
            <a:r>
              <a:rPr lang="en-US" dirty="0"/>
              <a:t>Interacts with others at work or physically handles items handled by others</a:t>
            </a:r>
          </a:p>
          <a:p>
            <a:pPr lvl="1">
              <a:spcBef>
                <a:spcPts val="1200"/>
              </a:spcBef>
            </a:pPr>
            <a:r>
              <a:rPr lang="en-US" dirty="0"/>
              <a:t>Based on job duties and unique and specific health or financial risks faced due to COVID-19</a:t>
            </a:r>
          </a:p>
          <a:p>
            <a:pPr lvl="1">
              <a:spcBef>
                <a:spcPts val="1200"/>
              </a:spcBef>
            </a:pPr>
            <a:r>
              <a:rPr lang="en-US" dirty="0"/>
              <a:t>Prioritize low- and moderate-income employees</a:t>
            </a:r>
          </a:p>
          <a:p>
            <a:pPr marL="457200" lvl="1" indent="0">
              <a:spcBef>
                <a:spcPts val="1200"/>
              </a:spcBef>
              <a:buNone/>
            </a:pPr>
            <a:endParaRPr lang="en-US" sz="800" dirty="0"/>
          </a:p>
          <a:p>
            <a:pPr marL="12700" lvl="1" indent="0">
              <a:spcBef>
                <a:spcPts val="1200"/>
              </a:spcBef>
              <a:buNone/>
            </a:pPr>
            <a:r>
              <a:rPr lang="en-US" sz="2800" b="1" dirty="0"/>
              <a:t>Not all local government employees will qualify as essential workers</a:t>
            </a:r>
            <a:r>
              <a:rPr lang="en-US" sz="2800" dirty="0"/>
              <a:t> </a:t>
            </a:r>
          </a:p>
        </p:txBody>
      </p:sp>
    </p:spTree>
    <p:extLst>
      <p:ext uri="{BB962C8B-B14F-4D97-AF65-F5344CB8AC3E}">
        <p14:creationId xmlns:p14="http://schemas.microsoft.com/office/powerpoint/2010/main" val="2501597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DEBF-2CDD-A74F-AA2C-0F89614F929F}"/>
              </a:ext>
            </a:extLst>
          </p:cNvPr>
          <p:cNvSpPr>
            <a:spLocks noGrp="1"/>
          </p:cNvSpPr>
          <p:nvPr>
            <p:ph type="title"/>
          </p:nvPr>
        </p:nvSpPr>
        <p:spPr>
          <a:solidFill>
            <a:schemeClr val="accent5"/>
          </a:solidFill>
        </p:spPr>
        <p:txBody>
          <a:bodyPr/>
          <a:lstStyle/>
          <a:p>
            <a:r>
              <a:rPr lang="en-US"/>
              <a:t>Premium Pay: Covered Time Period</a:t>
            </a:r>
            <a:endParaRPr lang="en-US" dirty="0"/>
          </a:p>
        </p:txBody>
      </p:sp>
      <p:graphicFrame>
        <p:nvGraphicFramePr>
          <p:cNvPr id="4" name="Content Placeholder 3">
            <a:extLst>
              <a:ext uri="{FF2B5EF4-FFF2-40B4-BE49-F238E27FC236}">
                <a16:creationId xmlns:a16="http://schemas.microsoft.com/office/drawing/2014/main" id="{1F97D78E-6B52-CA48-BA7E-24C1E13BF5F5}"/>
              </a:ext>
            </a:extLst>
          </p:cNvPr>
          <p:cNvGraphicFramePr>
            <a:graphicFrameLocks noGrp="1"/>
          </p:cNvGraphicFramePr>
          <p:nvPr>
            <p:ph idx="1"/>
            <p:extLst>
              <p:ext uri="{D42A27DB-BD31-4B8C-83A1-F6EECF244321}">
                <p14:modId xmlns:p14="http://schemas.microsoft.com/office/powerpoint/2010/main" val="1817980817"/>
              </p:ext>
            </p:extLst>
          </p:nvPr>
        </p:nvGraphicFramePr>
        <p:xfrm>
          <a:off x="1921565" y="1964773"/>
          <a:ext cx="834887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0434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DEBF-2CDD-A74F-AA2C-0F89614F929F}"/>
              </a:ext>
            </a:extLst>
          </p:cNvPr>
          <p:cNvSpPr>
            <a:spLocks noGrp="1"/>
          </p:cNvSpPr>
          <p:nvPr>
            <p:ph type="title"/>
          </p:nvPr>
        </p:nvSpPr>
        <p:spPr>
          <a:xfrm>
            <a:off x="537117" y="376276"/>
            <a:ext cx="10515600" cy="1325563"/>
          </a:xfrm>
          <a:solidFill>
            <a:schemeClr val="accent5"/>
          </a:solidFill>
        </p:spPr>
        <p:txBody>
          <a:bodyPr/>
          <a:lstStyle/>
          <a:p>
            <a:r>
              <a:rPr lang="en-US" dirty="0"/>
              <a:t>Premium Pay: Payment Amounts</a:t>
            </a:r>
          </a:p>
        </p:txBody>
      </p:sp>
      <p:sp>
        <p:nvSpPr>
          <p:cNvPr id="3" name="Content Placeholder 2">
            <a:extLst>
              <a:ext uri="{FF2B5EF4-FFF2-40B4-BE49-F238E27FC236}">
                <a16:creationId xmlns:a16="http://schemas.microsoft.com/office/drawing/2014/main" id="{C8D40069-9B21-5644-8BBB-DF47C223576F}"/>
              </a:ext>
            </a:extLst>
          </p:cNvPr>
          <p:cNvSpPr>
            <a:spLocks noGrp="1"/>
          </p:cNvSpPr>
          <p:nvPr>
            <p:ph idx="1"/>
          </p:nvPr>
        </p:nvSpPr>
        <p:spPr>
          <a:xfrm>
            <a:off x="635619" y="1825625"/>
            <a:ext cx="10872439" cy="4351338"/>
          </a:xfrm>
        </p:spPr>
        <p:txBody>
          <a:bodyPr>
            <a:normAutofit/>
          </a:bodyPr>
          <a:lstStyle/>
          <a:p>
            <a:pPr>
              <a:spcBef>
                <a:spcPts val="2200"/>
              </a:spcBef>
            </a:pPr>
            <a:r>
              <a:rPr lang="en-US" sz="3200" dirty="0"/>
              <a:t>Per person maximum: $13 per hour, overall cap of $25,000</a:t>
            </a:r>
          </a:p>
          <a:p>
            <a:pPr>
              <a:spcBef>
                <a:spcPts val="2200"/>
              </a:spcBef>
            </a:pPr>
            <a:r>
              <a:rPr lang="en-US" sz="3200" dirty="0"/>
              <a:t>Must supplement, not supplant regular wages/compensation</a:t>
            </a:r>
          </a:p>
          <a:p>
            <a:pPr>
              <a:spcBef>
                <a:spcPts val="2200"/>
              </a:spcBef>
            </a:pPr>
            <a:r>
              <a:rPr lang="en-US" sz="3200" dirty="0"/>
              <a:t>150% rule</a:t>
            </a:r>
          </a:p>
          <a:p>
            <a:pPr lvl="1">
              <a:spcBef>
                <a:spcPts val="1600"/>
              </a:spcBef>
            </a:pPr>
            <a:r>
              <a:rPr lang="en-US" dirty="0"/>
              <a:t>Extra justification requirements if premium pay increases an eligible employee’s total wages and renumeration above 150% of the State’s average annual wage for all occupations or for the county’s average annual wage, whichever is higher. NC State wage data is available </a:t>
            </a:r>
            <a:r>
              <a:rPr lang="en-US" u="sng" dirty="0">
                <a:hlinkClick r:id="rId2"/>
              </a:rPr>
              <a:t>here</a:t>
            </a:r>
            <a:r>
              <a:rPr lang="en-US" dirty="0"/>
              <a:t>, and county wage data is available </a:t>
            </a:r>
            <a:r>
              <a:rPr lang="en-US" u="sng" dirty="0">
                <a:hlinkClick r:id="rId3"/>
              </a:rPr>
              <a:t>here</a:t>
            </a:r>
            <a:r>
              <a:rPr lang="en-US" dirty="0"/>
              <a:t>.</a:t>
            </a:r>
          </a:p>
          <a:p>
            <a:pPr marL="0" indent="0">
              <a:buNone/>
            </a:pPr>
            <a:endParaRPr lang="en-US" sz="2800" dirty="0"/>
          </a:p>
        </p:txBody>
      </p:sp>
    </p:spTree>
    <p:extLst>
      <p:ext uri="{BB962C8B-B14F-4D97-AF65-F5344CB8AC3E}">
        <p14:creationId xmlns:p14="http://schemas.microsoft.com/office/powerpoint/2010/main" val="114949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DEBF-2CDD-A74F-AA2C-0F89614F929F}"/>
              </a:ext>
            </a:extLst>
          </p:cNvPr>
          <p:cNvSpPr>
            <a:spLocks noGrp="1"/>
          </p:cNvSpPr>
          <p:nvPr>
            <p:ph type="title"/>
          </p:nvPr>
        </p:nvSpPr>
        <p:spPr>
          <a:xfrm>
            <a:off x="537117" y="376276"/>
            <a:ext cx="10515600" cy="1325563"/>
          </a:xfrm>
          <a:solidFill>
            <a:schemeClr val="accent5"/>
          </a:solidFill>
        </p:spPr>
        <p:txBody>
          <a:bodyPr/>
          <a:lstStyle/>
          <a:p>
            <a:r>
              <a:rPr lang="en-US" dirty="0"/>
              <a:t>Premium Pay: Methods of Payment</a:t>
            </a:r>
          </a:p>
        </p:txBody>
      </p:sp>
      <p:sp>
        <p:nvSpPr>
          <p:cNvPr id="3" name="Content Placeholder 2">
            <a:extLst>
              <a:ext uri="{FF2B5EF4-FFF2-40B4-BE49-F238E27FC236}">
                <a16:creationId xmlns:a16="http://schemas.microsoft.com/office/drawing/2014/main" id="{C8D40069-9B21-5644-8BBB-DF47C223576F}"/>
              </a:ext>
            </a:extLst>
          </p:cNvPr>
          <p:cNvSpPr>
            <a:spLocks noGrp="1"/>
          </p:cNvSpPr>
          <p:nvPr>
            <p:ph idx="1"/>
          </p:nvPr>
        </p:nvSpPr>
        <p:spPr>
          <a:xfrm>
            <a:off x="635619" y="1825625"/>
            <a:ext cx="10872439" cy="4351338"/>
          </a:xfrm>
        </p:spPr>
        <p:txBody>
          <a:bodyPr>
            <a:normAutofit/>
          </a:bodyPr>
          <a:lstStyle/>
          <a:p>
            <a:pPr>
              <a:spcBef>
                <a:spcPts val="2200"/>
              </a:spcBef>
            </a:pPr>
            <a:r>
              <a:rPr lang="en-US" sz="3200" dirty="0"/>
              <a:t>Not specified by US Treasury</a:t>
            </a:r>
          </a:p>
          <a:p>
            <a:pPr>
              <a:spcBef>
                <a:spcPts val="2200"/>
              </a:spcBef>
            </a:pPr>
            <a:r>
              <a:rPr lang="en-US" sz="3200" dirty="0"/>
              <a:t>Local government choice</a:t>
            </a:r>
          </a:p>
          <a:p>
            <a:pPr lvl="1">
              <a:spcBef>
                <a:spcPts val="2200"/>
              </a:spcBef>
            </a:pPr>
            <a:r>
              <a:rPr lang="en-US" sz="3200" dirty="0"/>
              <a:t>Hourly</a:t>
            </a:r>
          </a:p>
          <a:p>
            <a:pPr lvl="1">
              <a:spcBef>
                <a:spcPts val="2200"/>
              </a:spcBef>
            </a:pPr>
            <a:r>
              <a:rPr lang="en-US" sz="3200" dirty="0"/>
              <a:t>Lump sum</a:t>
            </a:r>
          </a:p>
          <a:p>
            <a:pPr lvl="1">
              <a:spcBef>
                <a:spcPts val="2200"/>
              </a:spcBef>
            </a:pPr>
            <a:r>
              <a:rPr lang="en-US" sz="3200" dirty="0"/>
              <a:t>Monthly allotment</a:t>
            </a:r>
          </a:p>
          <a:p>
            <a:pPr lvl="1">
              <a:spcBef>
                <a:spcPts val="2200"/>
              </a:spcBef>
            </a:pPr>
            <a:r>
              <a:rPr lang="en-US" sz="3200" dirty="0"/>
              <a:t>Other?</a:t>
            </a:r>
          </a:p>
          <a:p>
            <a:pPr>
              <a:spcBef>
                <a:spcPts val="2200"/>
              </a:spcBef>
            </a:pPr>
            <a:endParaRPr lang="en-US" dirty="0"/>
          </a:p>
          <a:p>
            <a:pPr marL="0" indent="0">
              <a:buNone/>
            </a:pPr>
            <a:endParaRPr lang="en-US" sz="2800" dirty="0"/>
          </a:p>
        </p:txBody>
      </p:sp>
    </p:spTree>
    <p:extLst>
      <p:ext uri="{BB962C8B-B14F-4D97-AF65-F5344CB8AC3E}">
        <p14:creationId xmlns:p14="http://schemas.microsoft.com/office/powerpoint/2010/main" val="49753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107B3-1BEA-8041-BB5D-F8C5AF22830C}"/>
              </a:ext>
            </a:extLst>
          </p:cNvPr>
          <p:cNvSpPr>
            <a:spLocks noGrp="1"/>
          </p:cNvSpPr>
          <p:nvPr>
            <p:ph type="title"/>
          </p:nvPr>
        </p:nvSpPr>
        <p:spPr>
          <a:xfrm>
            <a:off x="804673" y="1445494"/>
            <a:ext cx="3616856" cy="4376572"/>
          </a:xfrm>
        </p:spPr>
        <p:txBody>
          <a:bodyPr anchor="ctr">
            <a:normAutofit/>
          </a:bodyPr>
          <a:lstStyle/>
          <a:p>
            <a:r>
              <a:rPr lang="en-US" sz="3400"/>
              <a:t>May we use ARP funds to pay salaries/benefits of EMS/Public Safety Personnel Who Are Not Primarily Dedicated to COVID-19 response? </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866D8D1-BC38-234F-B4BC-63C14E4D5846}"/>
              </a:ext>
            </a:extLst>
          </p:cNvPr>
          <p:cNvSpPr>
            <a:spLocks noGrp="1"/>
          </p:cNvSpPr>
          <p:nvPr>
            <p:ph idx="1"/>
          </p:nvPr>
        </p:nvSpPr>
        <p:spPr>
          <a:xfrm>
            <a:off x="5801193" y="119921"/>
            <a:ext cx="6235909" cy="6858000"/>
          </a:xfrm>
        </p:spPr>
        <p:txBody>
          <a:bodyPr anchor="ctr">
            <a:normAutofit/>
          </a:bodyPr>
          <a:lstStyle/>
          <a:p>
            <a:r>
              <a:rPr lang="en-US" sz="2000" dirty="0">
                <a:solidFill>
                  <a:schemeClr val="bg1"/>
                </a:solidFill>
              </a:rPr>
              <a:t>Funds may be used “for payroll and covered benefits expenses for public safety, public health, health care, human services, and similar employees, to the extent that their services are devoted to mitigating or responding to the COVID-19 public health emergency”</a:t>
            </a:r>
          </a:p>
          <a:p>
            <a:r>
              <a:rPr lang="en-US" sz="2000" dirty="0">
                <a:solidFill>
                  <a:schemeClr val="bg1"/>
                </a:solidFill>
              </a:rPr>
              <a:t>May consider employee “entirely devoted to mitigating or responding to the COVID-19 pu8blic health emergency…if the employee, or his or her operating unit or division, is primarily dedicated to responding to the COVID-19 public health emergency” (Otherwise have to figure out proportional share of employee’s time dedicated to COVID-19)</a:t>
            </a:r>
          </a:p>
          <a:p>
            <a:r>
              <a:rPr lang="en-US" sz="2000" dirty="0">
                <a:solidFill>
                  <a:schemeClr val="bg1"/>
                </a:solidFill>
              </a:rPr>
              <a:t>If an employee’s wages and salaries area eligible use, local government may treat covered benefits as eligible use, including costs of all types of leave, employee insurance, retirement, unemployment benefit plans, workers compensation insurance, FICA taxes.</a:t>
            </a:r>
          </a:p>
          <a:p>
            <a:r>
              <a:rPr lang="en-US" sz="2000" dirty="0">
                <a:solidFill>
                  <a:schemeClr val="bg1"/>
                </a:solidFill>
              </a:rPr>
              <a:t>See page 20 of IFR</a:t>
            </a:r>
          </a:p>
        </p:txBody>
      </p:sp>
    </p:spTree>
    <p:extLst>
      <p:ext uri="{BB962C8B-B14F-4D97-AF65-F5344CB8AC3E}">
        <p14:creationId xmlns:p14="http://schemas.microsoft.com/office/powerpoint/2010/main" val="16260488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14743</TotalTime>
  <Words>2256</Words>
  <Application>Microsoft Macintosh PowerPoint</Application>
  <PresentationFormat>Widescreen</PresentationFormat>
  <Paragraphs>158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American Rescue Plan Act Weekly Office Hours</vt:lpstr>
      <vt:lpstr>ARP Zoom Office Hours Bring Your Coffee/Lunch &amp; Your Questions</vt:lpstr>
      <vt:lpstr>ARP/CSLFRF Course</vt:lpstr>
      <vt:lpstr>PowerPoint Presentation</vt:lpstr>
      <vt:lpstr>Premium Pay: Employee Eligibility</vt:lpstr>
      <vt:lpstr>Premium Pay: Covered Time Period</vt:lpstr>
      <vt:lpstr>Premium Pay: Payment Amounts</vt:lpstr>
      <vt:lpstr>Premium Pay: Methods of Payment</vt:lpstr>
      <vt:lpstr>May we use ARP funds to pay salaries/benefits of EMS/Public Safety Personnel Who Are Not Primarily Dedicated to COVID-19 response? </vt:lpstr>
      <vt:lpstr>Parks</vt:lpstr>
      <vt:lpstr>Subrecipient/ Subaward Policies</vt:lpstr>
      <vt:lpstr>What Determines ARP/FRF Allowable Expenditures?</vt:lpstr>
      <vt:lpstr>ARP/FRF Allowable Expenditures</vt:lpstr>
      <vt:lpstr>Reporting</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Rescue Plan Act Weekly Office Hours</dc:title>
  <dc:creator>Millonzi, Kara Anne</dc:creator>
  <cp:lastModifiedBy>Millonzi, Kara Anne</cp:lastModifiedBy>
  <cp:revision>6</cp:revision>
  <dcterms:created xsi:type="dcterms:W3CDTF">2021-07-27T00:41:49Z</dcterms:created>
  <dcterms:modified xsi:type="dcterms:W3CDTF">2021-09-22T23:35:49Z</dcterms:modified>
</cp:coreProperties>
</file>