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78" r:id="rId2"/>
    <p:sldId id="277" r:id="rId3"/>
    <p:sldId id="260" r:id="rId4"/>
    <p:sldId id="387" r:id="rId5"/>
    <p:sldId id="261" r:id="rId6"/>
    <p:sldId id="268" r:id="rId7"/>
    <p:sldId id="396" r:id="rId8"/>
    <p:sldId id="281" r:id="rId9"/>
    <p:sldId id="397" r:id="rId10"/>
    <p:sldId id="401" r:id="rId11"/>
    <p:sldId id="399" r:id="rId12"/>
    <p:sldId id="402" r:id="rId13"/>
    <p:sldId id="392" r:id="rId14"/>
    <p:sldId id="262" r:id="rId15"/>
    <p:sldId id="265" r:id="rId16"/>
    <p:sldId id="353" r:id="rId17"/>
    <p:sldId id="266"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7F01A22-EB48-574D-8CC4-07FA4861951E}" v="425" dt="2021-08-27T00:27:02.91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1"/>
    <p:restoredTop sz="94694"/>
  </p:normalViewPr>
  <p:slideViewPr>
    <p:cSldViewPr snapToGrid="0" snapToObjects="1">
      <p:cViewPr varScale="1">
        <p:scale>
          <a:sx n="124" d="100"/>
          <a:sy n="124" d="100"/>
        </p:scale>
        <p:origin x="54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3" Type="http://schemas.openxmlformats.org/officeDocument/2006/relationships/hyperlink" Target="https://home.treasury.gov/system/files/136/SLFRPFAQ.pdf" TargetMode="External"/><Relationship Id="rId2" Type="http://schemas.openxmlformats.org/officeDocument/2006/relationships/hyperlink" Target="https://home.treasury.gov/system/files/136/FRF-Interim-Final-Rule.pdf" TargetMode="External"/><Relationship Id="rId1" Type="http://schemas.openxmlformats.org/officeDocument/2006/relationships/hyperlink" Target="https://www.congress.gov/bill/117th-congress/house-bill/1319/text" TargetMode="External"/><Relationship Id="rId6" Type="http://schemas.openxmlformats.org/officeDocument/2006/relationships/hyperlink" Target="https://home.treasury.gov/system/files/136/SLFRF_Treasury-Portal-Recipient-Reporting-User-Guide.pdf" TargetMode="External"/><Relationship Id="rId5" Type="http://schemas.openxmlformats.org/officeDocument/2006/relationships/hyperlink" Target="https://home.treasury.gov/policy-issues/coronavirus/assistance-for-state-local-and-tribal-governments/state-and-local-fiscal-recovery-funds/recipient-compliance-and-reporting-responsibilities" TargetMode="External"/><Relationship Id="rId4" Type="http://schemas.openxmlformats.org/officeDocument/2006/relationships/hyperlink" Target="https://home.treasury.gov/system/files/136/SLFRF-Compliance-and-Reporting-Guidance.pdf" TargetMode="External"/></Relationships>
</file>

<file path=ppt/diagrams/_rels/drawing2.xml.rels><?xml version="1.0" encoding="UTF-8" standalone="yes"?>
<Relationships xmlns="http://schemas.openxmlformats.org/package/2006/relationships"><Relationship Id="rId3" Type="http://schemas.openxmlformats.org/officeDocument/2006/relationships/hyperlink" Target="https://home.treasury.gov/system/files/136/SLFRPFAQ.pdf" TargetMode="External"/><Relationship Id="rId2" Type="http://schemas.openxmlformats.org/officeDocument/2006/relationships/hyperlink" Target="https://home.treasury.gov/system/files/136/FRF-Interim-Final-Rule.pdf" TargetMode="External"/><Relationship Id="rId1" Type="http://schemas.openxmlformats.org/officeDocument/2006/relationships/hyperlink" Target="https://www.congress.gov/bill/117th-congress/house-bill/1319/text" TargetMode="External"/><Relationship Id="rId6" Type="http://schemas.openxmlformats.org/officeDocument/2006/relationships/hyperlink" Target="https://home.treasury.gov/policy-issues/coronavirus/assistance-for-state-local-and-tribal-governments/state-and-local-fiscal-recovery-funds/recipient-compliance-and-reporting-responsibilities" TargetMode="External"/><Relationship Id="rId5" Type="http://schemas.openxmlformats.org/officeDocument/2006/relationships/hyperlink" Target="https://home.treasury.gov/system/files/136/SLFRF_Treasury-Portal-Recipient-Reporting-User-Guide.pdf" TargetMode="External"/><Relationship Id="rId4" Type="http://schemas.openxmlformats.org/officeDocument/2006/relationships/hyperlink" Target="https://home.treasury.gov/system/files/136/SLFRF-Compliance-and-Reporting-Guidance.pdf" TargetMode="Externa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48CA32-280E-4D16-96A8-6C8BA7B5E604}" type="doc">
      <dgm:prSet loTypeId="urn:microsoft.com/office/officeart/2005/8/layout/default" loCatId="list" qsTypeId="urn:microsoft.com/office/officeart/2005/8/quickstyle/simple1" qsCatId="simple" csTypeId="urn:microsoft.com/office/officeart/2005/8/colors/accent0_3" csCatId="mainScheme" phldr="1"/>
      <dgm:spPr/>
      <dgm:t>
        <a:bodyPr/>
        <a:lstStyle/>
        <a:p>
          <a:endParaRPr lang="en-US"/>
        </a:p>
      </dgm:t>
    </dgm:pt>
    <dgm:pt modelId="{8B10081C-300E-43D1-BF61-BE36E0E08286}">
      <dgm:prSet/>
      <dgm:spPr/>
      <dgm:t>
        <a:bodyPr/>
        <a:lstStyle/>
        <a:p>
          <a:r>
            <a:rPr lang="en-US" dirty="0"/>
            <a:t>American Rescue Plan Act Funds</a:t>
          </a:r>
        </a:p>
      </dgm:t>
    </dgm:pt>
    <dgm:pt modelId="{FE3CC84D-1582-4DC6-A735-01950D7DFCF1}" type="parTrans" cxnId="{5A24BBAA-87D5-4EF8-AFF0-F4238F4F8760}">
      <dgm:prSet/>
      <dgm:spPr/>
      <dgm:t>
        <a:bodyPr/>
        <a:lstStyle/>
        <a:p>
          <a:endParaRPr lang="en-US"/>
        </a:p>
      </dgm:t>
    </dgm:pt>
    <dgm:pt modelId="{03278ACE-0EB7-4288-A8ED-114A5B2D4332}" type="sibTrans" cxnId="{5A24BBAA-87D5-4EF8-AFF0-F4238F4F8760}">
      <dgm:prSet/>
      <dgm:spPr/>
      <dgm:t>
        <a:bodyPr/>
        <a:lstStyle/>
        <a:p>
          <a:endParaRPr lang="en-US"/>
        </a:p>
      </dgm:t>
    </dgm:pt>
    <dgm:pt modelId="{E2FD1DB2-E0E0-4A61-A724-1CFF4295D87C}">
      <dgm:prSet/>
      <dgm:spPr/>
      <dgm:t>
        <a:bodyPr/>
        <a:lstStyle/>
        <a:p>
          <a:r>
            <a:rPr lang="en-US" dirty="0"/>
            <a:t>ARPA Funds</a:t>
          </a:r>
        </a:p>
      </dgm:t>
    </dgm:pt>
    <dgm:pt modelId="{2E516DD2-FF3E-4784-93DA-DF3BC3F15895}" type="parTrans" cxnId="{703C31F7-4987-4E61-AE93-D768D6200EDD}">
      <dgm:prSet/>
      <dgm:spPr/>
      <dgm:t>
        <a:bodyPr/>
        <a:lstStyle/>
        <a:p>
          <a:endParaRPr lang="en-US"/>
        </a:p>
      </dgm:t>
    </dgm:pt>
    <dgm:pt modelId="{30ED023E-D63A-42D1-9E58-A92DA6AA3F65}" type="sibTrans" cxnId="{703C31F7-4987-4E61-AE93-D768D6200EDD}">
      <dgm:prSet/>
      <dgm:spPr/>
      <dgm:t>
        <a:bodyPr/>
        <a:lstStyle/>
        <a:p>
          <a:endParaRPr lang="en-US"/>
        </a:p>
      </dgm:t>
    </dgm:pt>
    <dgm:pt modelId="{F9DAD84B-A678-4435-823F-42614F8D6F2E}">
      <dgm:prSet/>
      <dgm:spPr/>
      <dgm:t>
        <a:bodyPr/>
        <a:lstStyle/>
        <a:p>
          <a:r>
            <a:rPr lang="en-US"/>
            <a:t>Coronavirus State and Local Fiscal Recovery Funds</a:t>
          </a:r>
        </a:p>
      </dgm:t>
    </dgm:pt>
    <dgm:pt modelId="{0EEFDC0B-D40B-4B08-B812-461C389639AE}" type="parTrans" cxnId="{DFF5F51F-8A66-4B0A-828C-A66768B2F3AF}">
      <dgm:prSet/>
      <dgm:spPr/>
      <dgm:t>
        <a:bodyPr/>
        <a:lstStyle/>
        <a:p>
          <a:endParaRPr lang="en-US"/>
        </a:p>
      </dgm:t>
    </dgm:pt>
    <dgm:pt modelId="{47FC15F2-9D59-4676-AFD8-9604E79DEC7F}" type="sibTrans" cxnId="{DFF5F51F-8A66-4B0A-828C-A66768B2F3AF}">
      <dgm:prSet/>
      <dgm:spPr/>
      <dgm:t>
        <a:bodyPr/>
        <a:lstStyle/>
        <a:p>
          <a:endParaRPr lang="en-US"/>
        </a:p>
      </dgm:t>
    </dgm:pt>
    <dgm:pt modelId="{19CD1F59-5A7B-4014-A5FA-5B71C4679A6C}">
      <dgm:prSet/>
      <dgm:spPr/>
      <dgm:t>
        <a:bodyPr/>
        <a:lstStyle/>
        <a:p>
          <a:r>
            <a:rPr lang="en-US" dirty="0"/>
            <a:t>CSLFRF</a:t>
          </a:r>
        </a:p>
      </dgm:t>
    </dgm:pt>
    <dgm:pt modelId="{337F96E8-9FE4-4F5F-A853-1214C65AC2AE}" type="parTrans" cxnId="{BC3CE7F0-F5FB-4510-98ED-BB99E49DE3BF}">
      <dgm:prSet/>
      <dgm:spPr/>
      <dgm:t>
        <a:bodyPr/>
        <a:lstStyle/>
        <a:p>
          <a:endParaRPr lang="en-US"/>
        </a:p>
      </dgm:t>
    </dgm:pt>
    <dgm:pt modelId="{44CF33DC-4F0A-441A-8EEB-B22E97970221}" type="sibTrans" cxnId="{BC3CE7F0-F5FB-4510-98ED-BB99E49DE3BF}">
      <dgm:prSet/>
      <dgm:spPr/>
      <dgm:t>
        <a:bodyPr/>
        <a:lstStyle/>
        <a:p>
          <a:endParaRPr lang="en-US"/>
        </a:p>
      </dgm:t>
    </dgm:pt>
    <dgm:pt modelId="{B4B69091-AD0F-4362-B97B-BDD7DD2F70F3}">
      <dgm:prSet/>
      <dgm:spPr/>
      <dgm:t>
        <a:bodyPr/>
        <a:lstStyle/>
        <a:p>
          <a:r>
            <a:rPr lang="en-US"/>
            <a:t>CLFRF</a:t>
          </a:r>
        </a:p>
      </dgm:t>
    </dgm:pt>
    <dgm:pt modelId="{3A6B7ADE-928D-49F3-860E-A95BDE9792A9}" type="parTrans" cxnId="{E5B57E21-DEC4-47B3-8D87-E5CFC8555463}">
      <dgm:prSet/>
      <dgm:spPr/>
      <dgm:t>
        <a:bodyPr/>
        <a:lstStyle/>
        <a:p>
          <a:endParaRPr lang="en-US"/>
        </a:p>
      </dgm:t>
    </dgm:pt>
    <dgm:pt modelId="{7CC7BF5F-F8D6-4B27-A170-59635253F190}" type="sibTrans" cxnId="{E5B57E21-DEC4-47B3-8D87-E5CFC8555463}">
      <dgm:prSet/>
      <dgm:spPr/>
      <dgm:t>
        <a:bodyPr/>
        <a:lstStyle/>
        <a:p>
          <a:endParaRPr lang="en-US"/>
        </a:p>
      </dgm:t>
    </dgm:pt>
    <dgm:pt modelId="{E7AC35ED-294B-47FF-B1D3-0B8560057A22}">
      <dgm:prSet/>
      <dgm:spPr/>
      <dgm:t>
        <a:bodyPr/>
        <a:lstStyle/>
        <a:p>
          <a:r>
            <a:rPr lang="en-US" dirty="0"/>
            <a:t>Fiscal Recovery Funds</a:t>
          </a:r>
        </a:p>
      </dgm:t>
    </dgm:pt>
    <dgm:pt modelId="{00CD8E2D-E199-4399-B0BE-71E0AC60B007}" type="parTrans" cxnId="{FF44D930-A94F-42D6-82D2-160091D67130}">
      <dgm:prSet/>
      <dgm:spPr/>
      <dgm:t>
        <a:bodyPr/>
        <a:lstStyle/>
        <a:p>
          <a:endParaRPr lang="en-US"/>
        </a:p>
      </dgm:t>
    </dgm:pt>
    <dgm:pt modelId="{F29352B3-6916-4EEC-B3F6-E912CD1BABC4}" type="sibTrans" cxnId="{FF44D930-A94F-42D6-82D2-160091D67130}">
      <dgm:prSet/>
      <dgm:spPr/>
      <dgm:t>
        <a:bodyPr/>
        <a:lstStyle/>
        <a:p>
          <a:endParaRPr lang="en-US"/>
        </a:p>
      </dgm:t>
    </dgm:pt>
    <dgm:pt modelId="{B1EC2870-9612-C04C-9B02-65373F89B818}">
      <dgm:prSet/>
      <dgm:spPr/>
      <dgm:t>
        <a:bodyPr/>
        <a:lstStyle/>
        <a:p>
          <a:r>
            <a:rPr lang="en-US" dirty="0"/>
            <a:t>ARP Funds</a:t>
          </a:r>
        </a:p>
      </dgm:t>
    </dgm:pt>
    <dgm:pt modelId="{BCF316E4-4C16-184C-9B68-49597ECEB6B3}" type="parTrans" cxnId="{D47D13F8-2456-3846-AD86-300B23F377F5}">
      <dgm:prSet/>
      <dgm:spPr/>
      <dgm:t>
        <a:bodyPr/>
        <a:lstStyle/>
        <a:p>
          <a:endParaRPr lang="en-US"/>
        </a:p>
      </dgm:t>
    </dgm:pt>
    <dgm:pt modelId="{1750D5E4-64FA-3B4E-8B6E-62D5503EBE6A}" type="sibTrans" cxnId="{D47D13F8-2456-3846-AD86-300B23F377F5}">
      <dgm:prSet/>
      <dgm:spPr/>
    </dgm:pt>
    <dgm:pt modelId="{5DB71496-D461-904B-9928-D30DC587ADB4}" type="pres">
      <dgm:prSet presAssocID="{AD48CA32-280E-4D16-96A8-6C8BA7B5E604}" presName="diagram" presStyleCnt="0">
        <dgm:presLayoutVars>
          <dgm:dir/>
          <dgm:resizeHandles val="exact"/>
        </dgm:presLayoutVars>
      </dgm:prSet>
      <dgm:spPr/>
    </dgm:pt>
    <dgm:pt modelId="{F35D7F07-94DF-B344-87C5-99960EC64A74}" type="pres">
      <dgm:prSet presAssocID="{8B10081C-300E-43D1-BF61-BE36E0E08286}" presName="node" presStyleLbl="node1" presStyleIdx="0" presStyleCnt="7">
        <dgm:presLayoutVars>
          <dgm:bulletEnabled val="1"/>
        </dgm:presLayoutVars>
      </dgm:prSet>
      <dgm:spPr/>
    </dgm:pt>
    <dgm:pt modelId="{594EB59B-FB00-2648-AD3B-D2CEF23FA101}" type="pres">
      <dgm:prSet presAssocID="{03278ACE-0EB7-4288-A8ED-114A5B2D4332}" presName="sibTrans" presStyleCnt="0"/>
      <dgm:spPr/>
    </dgm:pt>
    <dgm:pt modelId="{ED7D77F3-2C82-1D45-AFBE-4383EBADFA6D}" type="pres">
      <dgm:prSet presAssocID="{B1EC2870-9612-C04C-9B02-65373F89B818}" presName="node" presStyleLbl="node1" presStyleIdx="1" presStyleCnt="7">
        <dgm:presLayoutVars>
          <dgm:bulletEnabled val="1"/>
        </dgm:presLayoutVars>
      </dgm:prSet>
      <dgm:spPr/>
    </dgm:pt>
    <dgm:pt modelId="{08CDFDF1-50B8-6940-B894-680EC5E167A1}" type="pres">
      <dgm:prSet presAssocID="{1750D5E4-64FA-3B4E-8B6E-62D5503EBE6A}" presName="sibTrans" presStyleCnt="0"/>
      <dgm:spPr/>
    </dgm:pt>
    <dgm:pt modelId="{DB2C34D8-E447-314E-8782-0EE2CADCF69C}" type="pres">
      <dgm:prSet presAssocID="{E2FD1DB2-E0E0-4A61-A724-1CFF4295D87C}" presName="node" presStyleLbl="node1" presStyleIdx="2" presStyleCnt="7">
        <dgm:presLayoutVars>
          <dgm:bulletEnabled val="1"/>
        </dgm:presLayoutVars>
      </dgm:prSet>
      <dgm:spPr/>
    </dgm:pt>
    <dgm:pt modelId="{65AC73F2-5B51-064A-8782-BC0ECD6E2F22}" type="pres">
      <dgm:prSet presAssocID="{30ED023E-D63A-42D1-9E58-A92DA6AA3F65}" presName="sibTrans" presStyleCnt="0"/>
      <dgm:spPr/>
    </dgm:pt>
    <dgm:pt modelId="{B7EDDB86-43FC-3445-810A-77812B6E4788}" type="pres">
      <dgm:prSet presAssocID="{F9DAD84B-A678-4435-823F-42614F8D6F2E}" presName="node" presStyleLbl="node1" presStyleIdx="3" presStyleCnt="7">
        <dgm:presLayoutVars>
          <dgm:bulletEnabled val="1"/>
        </dgm:presLayoutVars>
      </dgm:prSet>
      <dgm:spPr/>
    </dgm:pt>
    <dgm:pt modelId="{D1328EF6-6DC7-CB45-BF0E-3FC2909BC511}" type="pres">
      <dgm:prSet presAssocID="{47FC15F2-9D59-4676-AFD8-9604E79DEC7F}" presName="sibTrans" presStyleCnt="0"/>
      <dgm:spPr/>
    </dgm:pt>
    <dgm:pt modelId="{A4989B25-3CB7-B741-8404-AD49382A17B1}" type="pres">
      <dgm:prSet presAssocID="{19CD1F59-5A7B-4014-A5FA-5B71C4679A6C}" presName="node" presStyleLbl="node1" presStyleIdx="4" presStyleCnt="7">
        <dgm:presLayoutVars>
          <dgm:bulletEnabled val="1"/>
        </dgm:presLayoutVars>
      </dgm:prSet>
      <dgm:spPr/>
    </dgm:pt>
    <dgm:pt modelId="{C0617CD2-D738-5144-9A8A-48CE456BD09C}" type="pres">
      <dgm:prSet presAssocID="{44CF33DC-4F0A-441A-8EEB-B22E97970221}" presName="sibTrans" presStyleCnt="0"/>
      <dgm:spPr/>
    </dgm:pt>
    <dgm:pt modelId="{5BF94866-48AA-1545-88AA-08E790617BF6}" type="pres">
      <dgm:prSet presAssocID="{B4B69091-AD0F-4362-B97B-BDD7DD2F70F3}" presName="node" presStyleLbl="node1" presStyleIdx="5" presStyleCnt="7">
        <dgm:presLayoutVars>
          <dgm:bulletEnabled val="1"/>
        </dgm:presLayoutVars>
      </dgm:prSet>
      <dgm:spPr/>
    </dgm:pt>
    <dgm:pt modelId="{83B1059B-F190-6B45-9211-CF4F18CA7E50}" type="pres">
      <dgm:prSet presAssocID="{7CC7BF5F-F8D6-4B27-A170-59635253F190}" presName="sibTrans" presStyleCnt="0"/>
      <dgm:spPr/>
    </dgm:pt>
    <dgm:pt modelId="{33646CB6-AA28-204E-9D10-B091D2900043}" type="pres">
      <dgm:prSet presAssocID="{E7AC35ED-294B-47FF-B1D3-0B8560057A22}" presName="node" presStyleLbl="node1" presStyleIdx="6" presStyleCnt="7">
        <dgm:presLayoutVars>
          <dgm:bulletEnabled val="1"/>
        </dgm:presLayoutVars>
      </dgm:prSet>
      <dgm:spPr/>
    </dgm:pt>
  </dgm:ptLst>
  <dgm:cxnLst>
    <dgm:cxn modelId="{60614201-CF5E-9C44-BB9B-53B372D8B4CC}" type="presOf" srcId="{B4B69091-AD0F-4362-B97B-BDD7DD2F70F3}" destId="{5BF94866-48AA-1545-88AA-08E790617BF6}" srcOrd="0" destOrd="0" presId="urn:microsoft.com/office/officeart/2005/8/layout/default"/>
    <dgm:cxn modelId="{DFF5F51F-8A66-4B0A-828C-A66768B2F3AF}" srcId="{AD48CA32-280E-4D16-96A8-6C8BA7B5E604}" destId="{F9DAD84B-A678-4435-823F-42614F8D6F2E}" srcOrd="3" destOrd="0" parTransId="{0EEFDC0B-D40B-4B08-B812-461C389639AE}" sibTransId="{47FC15F2-9D59-4676-AFD8-9604E79DEC7F}"/>
    <dgm:cxn modelId="{E5B57E21-DEC4-47B3-8D87-E5CFC8555463}" srcId="{AD48CA32-280E-4D16-96A8-6C8BA7B5E604}" destId="{B4B69091-AD0F-4362-B97B-BDD7DD2F70F3}" srcOrd="5" destOrd="0" parTransId="{3A6B7ADE-928D-49F3-860E-A95BDE9792A9}" sibTransId="{7CC7BF5F-F8D6-4B27-A170-59635253F190}"/>
    <dgm:cxn modelId="{380B2E22-8529-A845-AE48-525B1FA70A37}" type="presOf" srcId="{B1EC2870-9612-C04C-9B02-65373F89B818}" destId="{ED7D77F3-2C82-1D45-AFBE-4383EBADFA6D}" srcOrd="0" destOrd="0" presId="urn:microsoft.com/office/officeart/2005/8/layout/default"/>
    <dgm:cxn modelId="{FF44D930-A94F-42D6-82D2-160091D67130}" srcId="{AD48CA32-280E-4D16-96A8-6C8BA7B5E604}" destId="{E7AC35ED-294B-47FF-B1D3-0B8560057A22}" srcOrd="6" destOrd="0" parTransId="{00CD8E2D-E199-4399-B0BE-71E0AC60B007}" sibTransId="{F29352B3-6916-4EEC-B3F6-E912CD1BABC4}"/>
    <dgm:cxn modelId="{6C63463A-AB92-B147-B2A9-9FCF02B74D3B}" type="presOf" srcId="{E7AC35ED-294B-47FF-B1D3-0B8560057A22}" destId="{33646CB6-AA28-204E-9D10-B091D2900043}" srcOrd="0" destOrd="0" presId="urn:microsoft.com/office/officeart/2005/8/layout/default"/>
    <dgm:cxn modelId="{29BA8A52-5CF1-154D-88EE-F74F7D05816B}" type="presOf" srcId="{E2FD1DB2-E0E0-4A61-A724-1CFF4295D87C}" destId="{DB2C34D8-E447-314E-8782-0EE2CADCF69C}" srcOrd="0" destOrd="0" presId="urn:microsoft.com/office/officeart/2005/8/layout/default"/>
    <dgm:cxn modelId="{1F04BD62-0ABE-8B48-AF69-B5BF53D40598}" type="presOf" srcId="{19CD1F59-5A7B-4014-A5FA-5B71C4679A6C}" destId="{A4989B25-3CB7-B741-8404-AD49382A17B1}" srcOrd="0" destOrd="0" presId="urn:microsoft.com/office/officeart/2005/8/layout/default"/>
    <dgm:cxn modelId="{60C5D697-A8D1-1547-B5C2-DE5B6E2F56B7}" type="presOf" srcId="{F9DAD84B-A678-4435-823F-42614F8D6F2E}" destId="{B7EDDB86-43FC-3445-810A-77812B6E4788}" srcOrd="0" destOrd="0" presId="urn:microsoft.com/office/officeart/2005/8/layout/default"/>
    <dgm:cxn modelId="{5A24BBAA-87D5-4EF8-AFF0-F4238F4F8760}" srcId="{AD48CA32-280E-4D16-96A8-6C8BA7B5E604}" destId="{8B10081C-300E-43D1-BF61-BE36E0E08286}" srcOrd="0" destOrd="0" parTransId="{FE3CC84D-1582-4DC6-A735-01950D7DFCF1}" sibTransId="{03278ACE-0EB7-4288-A8ED-114A5B2D4332}"/>
    <dgm:cxn modelId="{728B55AB-16FD-9043-904D-B6164FC8696A}" type="presOf" srcId="{8B10081C-300E-43D1-BF61-BE36E0E08286}" destId="{F35D7F07-94DF-B344-87C5-99960EC64A74}" srcOrd="0" destOrd="0" presId="urn:microsoft.com/office/officeart/2005/8/layout/default"/>
    <dgm:cxn modelId="{287A56DE-4BC6-884F-AC52-BA6EBB864097}" type="presOf" srcId="{AD48CA32-280E-4D16-96A8-6C8BA7B5E604}" destId="{5DB71496-D461-904B-9928-D30DC587ADB4}" srcOrd="0" destOrd="0" presId="urn:microsoft.com/office/officeart/2005/8/layout/default"/>
    <dgm:cxn modelId="{BC3CE7F0-F5FB-4510-98ED-BB99E49DE3BF}" srcId="{AD48CA32-280E-4D16-96A8-6C8BA7B5E604}" destId="{19CD1F59-5A7B-4014-A5FA-5B71C4679A6C}" srcOrd="4" destOrd="0" parTransId="{337F96E8-9FE4-4F5F-A853-1214C65AC2AE}" sibTransId="{44CF33DC-4F0A-441A-8EEB-B22E97970221}"/>
    <dgm:cxn modelId="{703C31F7-4987-4E61-AE93-D768D6200EDD}" srcId="{AD48CA32-280E-4D16-96A8-6C8BA7B5E604}" destId="{E2FD1DB2-E0E0-4A61-A724-1CFF4295D87C}" srcOrd="2" destOrd="0" parTransId="{2E516DD2-FF3E-4784-93DA-DF3BC3F15895}" sibTransId="{30ED023E-D63A-42D1-9E58-A92DA6AA3F65}"/>
    <dgm:cxn modelId="{D47D13F8-2456-3846-AD86-300B23F377F5}" srcId="{AD48CA32-280E-4D16-96A8-6C8BA7B5E604}" destId="{B1EC2870-9612-C04C-9B02-65373F89B818}" srcOrd="1" destOrd="0" parTransId="{BCF316E4-4C16-184C-9B68-49597ECEB6B3}" sibTransId="{1750D5E4-64FA-3B4E-8B6E-62D5503EBE6A}"/>
    <dgm:cxn modelId="{36693A9D-1941-0D40-92EC-45CA639C4A9A}" type="presParOf" srcId="{5DB71496-D461-904B-9928-D30DC587ADB4}" destId="{F35D7F07-94DF-B344-87C5-99960EC64A74}" srcOrd="0" destOrd="0" presId="urn:microsoft.com/office/officeart/2005/8/layout/default"/>
    <dgm:cxn modelId="{9A0E89AE-13F1-214E-8301-E701BF1BAF0F}" type="presParOf" srcId="{5DB71496-D461-904B-9928-D30DC587ADB4}" destId="{594EB59B-FB00-2648-AD3B-D2CEF23FA101}" srcOrd="1" destOrd="0" presId="urn:microsoft.com/office/officeart/2005/8/layout/default"/>
    <dgm:cxn modelId="{AB947509-2CA9-8A42-89AC-8145C0609888}" type="presParOf" srcId="{5DB71496-D461-904B-9928-D30DC587ADB4}" destId="{ED7D77F3-2C82-1D45-AFBE-4383EBADFA6D}" srcOrd="2" destOrd="0" presId="urn:microsoft.com/office/officeart/2005/8/layout/default"/>
    <dgm:cxn modelId="{EE41668F-9EED-E843-B180-41A5EB1A544F}" type="presParOf" srcId="{5DB71496-D461-904B-9928-D30DC587ADB4}" destId="{08CDFDF1-50B8-6940-B894-680EC5E167A1}" srcOrd="3" destOrd="0" presId="urn:microsoft.com/office/officeart/2005/8/layout/default"/>
    <dgm:cxn modelId="{E8443D7A-67E1-1048-8053-8D0FE1F49015}" type="presParOf" srcId="{5DB71496-D461-904B-9928-D30DC587ADB4}" destId="{DB2C34D8-E447-314E-8782-0EE2CADCF69C}" srcOrd="4" destOrd="0" presId="urn:microsoft.com/office/officeart/2005/8/layout/default"/>
    <dgm:cxn modelId="{04C2151D-BA8A-774C-BE92-11B0028B8247}" type="presParOf" srcId="{5DB71496-D461-904B-9928-D30DC587ADB4}" destId="{65AC73F2-5B51-064A-8782-BC0ECD6E2F22}" srcOrd="5" destOrd="0" presId="urn:microsoft.com/office/officeart/2005/8/layout/default"/>
    <dgm:cxn modelId="{A501AE08-50FB-5447-9693-72C402EA2D7B}" type="presParOf" srcId="{5DB71496-D461-904B-9928-D30DC587ADB4}" destId="{B7EDDB86-43FC-3445-810A-77812B6E4788}" srcOrd="6" destOrd="0" presId="urn:microsoft.com/office/officeart/2005/8/layout/default"/>
    <dgm:cxn modelId="{508842B7-8ABC-884D-934A-8184BE5B3C43}" type="presParOf" srcId="{5DB71496-D461-904B-9928-D30DC587ADB4}" destId="{D1328EF6-6DC7-CB45-BF0E-3FC2909BC511}" srcOrd="7" destOrd="0" presId="urn:microsoft.com/office/officeart/2005/8/layout/default"/>
    <dgm:cxn modelId="{BB894BE4-FCE2-7B49-9EAE-383FF45CB3FD}" type="presParOf" srcId="{5DB71496-D461-904B-9928-D30DC587ADB4}" destId="{A4989B25-3CB7-B741-8404-AD49382A17B1}" srcOrd="8" destOrd="0" presId="urn:microsoft.com/office/officeart/2005/8/layout/default"/>
    <dgm:cxn modelId="{8F9B2FEB-DACC-6E41-A453-0A3D27D55734}" type="presParOf" srcId="{5DB71496-D461-904B-9928-D30DC587ADB4}" destId="{C0617CD2-D738-5144-9A8A-48CE456BD09C}" srcOrd="9" destOrd="0" presId="urn:microsoft.com/office/officeart/2005/8/layout/default"/>
    <dgm:cxn modelId="{47A49DEC-5099-534C-B3D2-2600080A61CE}" type="presParOf" srcId="{5DB71496-D461-904B-9928-D30DC587ADB4}" destId="{5BF94866-48AA-1545-88AA-08E790617BF6}" srcOrd="10" destOrd="0" presId="urn:microsoft.com/office/officeart/2005/8/layout/default"/>
    <dgm:cxn modelId="{2B6734BF-F798-A94E-883D-8EBF3F99EB32}" type="presParOf" srcId="{5DB71496-D461-904B-9928-D30DC587ADB4}" destId="{83B1059B-F190-6B45-9211-CF4F18CA7E50}" srcOrd="11" destOrd="0" presId="urn:microsoft.com/office/officeart/2005/8/layout/default"/>
    <dgm:cxn modelId="{EC094C7B-38AB-7744-95C5-955A4BA02752}" type="presParOf" srcId="{5DB71496-D461-904B-9928-D30DC587ADB4}" destId="{33646CB6-AA28-204E-9D10-B091D2900043}"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D4B1BD5-8BD5-49DA-B973-B5DB572CBD51}"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4FE22395-BB14-4C55-B5F2-91AC0E97F8F7}">
      <dgm:prSet/>
      <dgm:spPr/>
      <dgm:t>
        <a:bodyPr/>
        <a:lstStyle/>
        <a:p>
          <a:r>
            <a:rPr lang="en-US"/>
            <a:t>Federal Law</a:t>
          </a:r>
        </a:p>
      </dgm:t>
    </dgm:pt>
    <dgm:pt modelId="{881D1026-24A2-4603-80BA-4CAEFDA0F798}" type="parTrans" cxnId="{00952349-64E8-463A-AC10-C03643EB65DA}">
      <dgm:prSet/>
      <dgm:spPr/>
      <dgm:t>
        <a:bodyPr/>
        <a:lstStyle/>
        <a:p>
          <a:endParaRPr lang="en-US"/>
        </a:p>
      </dgm:t>
    </dgm:pt>
    <dgm:pt modelId="{620FED87-F18B-483E-9146-0FFCCD4B3C9E}" type="sibTrans" cxnId="{00952349-64E8-463A-AC10-C03643EB65DA}">
      <dgm:prSet/>
      <dgm:spPr/>
      <dgm:t>
        <a:bodyPr/>
        <a:lstStyle/>
        <a:p>
          <a:endParaRPr lang="en-US"/>
        </a:p>
      </dgm:t>
    </dgm:pt>
    <dgm:pt modelId="{BFA3030D-96F2-40F2-BFDA-CBFD48A3E14C}">
      <dgm:prSet/>
      <dgm:spPr/>
      <dgm:t>
        <a:bodyPr/>
        <a:lstStyle/>
        <a:p>
          <a:r>
            <a:rPr lang="en-US"/>
            <a:t>Part 8, </a:t>
          </a:r>
          <a:r>
            <a:rPr lang="en-US">
              <a:hlinkClick xmlns:r="http://schemas.openxmlformats.org/officeDocument/2006/relationships" r:id="rId1"/>
            </a:rPr>
            <a:t>Subtitle M—Coronavirus State and Local Fiscal Recovery Funds of H.R. 1319 American Rescue Plan Act of 2021</a:t>
          </a:r>
          <a:endParaRPr lang="en-US"/>
        </a:p>
      </dgm:t>
    </dgm:pt>
    <dgm:pt modelId="{11BF5E00-7150-4FD9-A27C-A396A96F3602}" type="parTrans" cxnId="{50FF78DA-4085-4332-9976-EEF5117E2323}">
      <dgm:prSet/>
      <dgm:spPr/>
      <dgm:t>
        <a:bodyPr/>
        <a:lstStyle/>
        <a:p>
          <a:endParaRPr lang="en-US"/>
        </a:p>
      </dgm:t>
    </dgm:pt>
    <dgm:pt modelId="{48A402CD-8779-49B1-B437-9697EAA17CC4}" type="sibTrans" cxnId="{50FF78DA-4085-4332-9976-EEF5117E2323}">
      <dgm:prSet/>
      <dgm:spPr/>
      <dgm:t>
        <a:bodyPr/>
        <a:lstStyle/>
        <a:p>
          <a:endParaRPr lang="en-US"/>
        </a:p>
      </dgm:t>
    </dgm:pt>
    <dgm:pt modelId="{F3FFC972-3CE2-4A89-84EB-76CE7FB937BB}">
      <dgm:prSet/>
      <dgm:spPr/>
      <dgm:t>
        <a:bodyPr/>
        <a:lstStyle/>
        <a:p>
          <a:r>
            <a:rPr lang="en-US"/>
            <a:t>US Treasury Regulations &amp; Guidance</a:t>
          </a:r>
        </a:p>
      </dgm:t>
    </dgm:pt>
    <dgm:pt modelId="{E2B9EAE0-92F0-4C50-921E-3354A20F22A8}" type="parTrans" cxnId="{FA2CCB5D-5C2D-4D52-9EE5-285ACA84B261}">
      <dgm:prSet/>
      <dgm:spPr/>
      <dgm:t>
        <a:bodyPr/>
        <a:lstStyle/>
        <a:p>
          <a:endParaRPr lang="en-US"/>
        </a:p>
      </dgm:t>
    </dgm:pt>
    <dgm:pt modelId="{EFA161C6-EE66-48BE-9970-734536708443}" type="sibTrans" cxnId="{FA2CCB5D-5C2D-4D52-9EE5-285ACA84B261}">
      <dgm:prSet/>
      <dgm:spPr/>
      <dgm:t>
        <a:bodyPr/>
        <a:lstStyle/>
        <a:p>
          <a:endParaRPr lang="en-US"/>
        </a:p>
      </dgm:t>
    </dgm:pt>
    <dgm:pt modelId="{A0CA171E-C262-4ECE-89BB-2C5166BAB86A}">
      <dgm:prSet/>
      <dgm:spPr/>
      <dgm:t>
        <a:bodyPr/>
        <a:lstStyle/>
        <a:p>
          <a:r>
            <a:rPr lang="en-US" dirty="0">
              <a:hlinkClick xmlns:r="http://schemas.openxmlformats.org/officeDocument/2006/relationships" r:id="rId2"/>
            </a:rPr>
            <a:t>31 CFR Part 35</a:t>
          </a:r>
          <a:r>
            <a:rPr lang="en-US" dirty="0"/>
            <a:t> (Interim Final Rule; Will be Final Soon)</a:t>
          </a:r>
        </a:p>
      </dgm:t>
    </dgm:pt>
    <dgm:pt modelId="{E2C5B82C-6B7F-4978-B170-F3D5D132565E}" type="parTrans" cxnId="{8D960362-CDFC-4F49-B9B2-78C9D982EA43}">
      <dgm:prSet/>
      <dgm:spPr/>
      <dgm:t>
        <a:bodyPr/>
        <a:lstStyle/>
        <a:p>
          <a:endParaRPr lang="en-US"/>
        </a:p>
      </dgm:t>
    </dgm:pt>
    <dgm:pt modelId="{8F3B2F78-54EA-4212-A589-DE12C1A85F24}" type="sibTrans" cxnId="{8D960362-CDFC-4F49-B9B2-78C9D982EA43}">
      <dgm:prSet/>
      <dgm:spPr/>
      <dgm:t>
        <a:bodyPr/>
        <a:lstStyle/>
        <a:p>
          <a:endParaRPr lang="en-US"/>
        </a:p>
      </dgm:t>
    </dgm:pt>
    <dgm:pt modelId="{6D103AB8-251D-486D-A04B-628DA3036205}">
      <dgm:prSet/>
      <dgm:spPr/>
      <dgm:t>
        <a:bodyPr/>
        <a:lstStyle/>
        <a:p>
          <a:r>
            <a:rPr lang="en-US" dirty="0">
              <a:hlinkClick xmlns:r="http://schemas.openxmlformats.org/officeDocument/2006/relationships" r:id="rId3"/>
            </a:rPr>
            <a:t>US Treasury FAQs </a:t>
          </a:r>
          <a:r>
            <a:rPr lang="en-US" dirty="0"/>
            <a:t>(updated periodically)</a:t>
          </a:r>
        </a:p>
      </dgm:t>
    </dgm:pt>
    <dgm:pt modelId="{C69DF826-A7D4-4B77-83FE-10A779CC6694}" type="parTrans" cxnId="{DD8C03EC-D3C4-48F0-8D90-BD48538F4C21}">
      <dgm:prSet/>
      <dgm:spPr/>
      <dgm:t>
        <a:bodyPr/>
        <a:lstStyle/>
        <a:p>
          <a:endParaRPr lang="en-US"/>
        </a:p>
      </dgm:t>
    </dgm:pt>
    <dgm:pt modelId="{297F7FE3-7850-4F51-951E-6AF46DF1C47F}" type="sibTrans" cxnId="{DD8C03EC-D3C4-48F0-8D90-BD48538F4C21}">
      <dgm:prSet/>
      <dgm:spPr/>
      <dgm:t>
        <a:bodyPr/>
        <a:lstStyle/>
        <a:p>
          <a:endParaRPr lang="en-US"/>
        </a:p>
      </dgm:t>
    </dgm:pt>
    <dgm:pt modelId="{3F8986D1-5706-4774-ABBB-42772133CC65}">
      <dgm:prSet/>
      <dgm:spPr/>
      <dgm:t>
        <a:bodyPr/>
        <a:lstStyle/>
        <a:p>
          <a:r>
            <a:rPr lang="en-US" dirty="0">
              <a:hlinkClick xmlns:r="http://schemas.openxmlformats.org/officeDocument/2006/relationships" r:id="rId4"/>
            </a:rPr>
            <a:t>Compliance and Reporting Guidance: State and Local Fiscal Recovery Funds</a:t>
          </a:r>
          <a:endParaRPr lang="en-US" dirty="0"/>
        </a:p>
      </dgm:t>
    </dgm:pt>
    <dgm:pt modelId="{F36BFE3F-3424-4DD2-BE88-2C2900C0851A}" type="parTrans" cxnId="{B51076A4-8DB0-41D4-AEF4-363B4AFE9D81}">
      <dgm:prSet/>
      <dgm:spPr/>
      <dgm:t>
        <a:bodyPr/>
        <a:lstStyle/>
        <a:p>
          <a:endParaRPr lang="en-US"/>
        </a:p>
      </dgm:t>
    </dgm:pt>
    <dgm:pt modelId="{31B6AD94-EAE5-4CA6-83B5-C145CE7E870F}" type="sibTrans" cxnId="{B51076A4-8DB0-41D4-AEF4-363B4AFE9D81}">
      <dgm:prSet/>
      <dgm:spPr/>
      <dgm:t>
        <a:bodyPr/>
        <a:lstStyle/>
        <a:p>
          <a:endParaRPr lang="en-US"/>
        </a:p>
      </dgm:t>
    </dgm:pt>
    <dgm:pt modelId="{2C04C632-7DBC-884A-8A45-2D2B8F836CEC}">
      <dgm:prSet/>
      <dgm:spPr/>
      <dgm:t>
        <a:bodyPr/>
        <a:lstStyle/>
        <a:p>
          <a:r>
            <a:rPr lang="en-US" dirty="0">
              <a:hlinkClick xmlns:r="http://schemas.openxmlformats.org/officeDocument/2006/relationships" r:id="rId5"/>
            </a:rPr>
            <a:t>US Treasury Compliance Webpage</a:t>
          </a:r>
          <a:endParaRPr lang="en-US" dirty="0"/>
        </a:p>
      </dgm:t>
    </dgm:pt>
    <dgm:pt modelId="{1F6FA718-7BD4-0848-80D8-0B1817126AE5}" type="parTrans" cxnId="{BF44C476-14C1-BD47-8183-2894A02462E7}">
      <dgm:prSet/>
      <dgm:spPr/>
      <dgm:t>
        <a:bodyPr/>
        <a:lstStyle/>
        <a:p>
          <a:endParaRPr lang="en-US"/>
        </a:p>
      </dgm:t>
    </dgm:pt>
    <dgm:pt modelId="{BDF5F2FF-B7D1-474D-A9E6-3819CC00A768}" type="sibTrans" cxnId="{BF44C476-14C1-BD47-8183-2894A02462E7}">
      <dgm:prSet/>
      <dgm:spPr/>
      <dgm:t>
        <a:bodyPr/>
        <a:lstStyle/>
        <a:p>
          <a:endParaRPr lang="en-US"/>
        </a:p>
      </dgm:t>
    </dgm:pt>
    <dgm:pt modelId="{2FC05015-4233-234D-980B-73A2F5C1D3FC}">
      <dgm:prSet/>
      <dgm:spPr/>
      <dgm:t>
        <a:bodyPr/>
        <a:lstStyle/>
        <a:p>
          <a:r>
            <a:rPr lang="en-US" dirty="0">
              <a:hlinkClick xmlns:r="http://schemas.openxmlformats.org/officeDocument/2006/relationships" r:id="rId6"/>
            </a:rPr>
            <a:t>Treasury User Guide for Reporting</a:t>
          </a:r>
          <a:endParaRPr lang="en-US" dirty="0"/>
        </a:p>
      </dgm:t>
    </dgm:pt>
    <dgm:pt modelId="{24DFF62C-AF24-AD43-86E7-44C2F3B496BF}" type="parTrans" cxnId="{8D35C027-258B-DD45-B025-5110A5E45519}">
      <dgm:prSet/>
      <dgm:spPr/>
      <dgm:t>
        <a:bodyPr/>
        <a:lstStyle/>
        <a:p>
          <a:endParaRPr lang="en-US"/>
        </a:p>
      </dgm:t>
    </dgm:pt>
    <dgm:pt modelId="{E8761A45-FF06-734A-AE41-317E969E74F5}" type="sibTrans" cxnId="{8D35C027-258B-DD45-B025-5110A5E45519}">
      <dgm:prSet/>
      <dgm:spPr/>
      <dgm:t>
        <a:bodyPr/>
        <a:lstStyle/>
        <a:p>
          <a:endParaRPr lang="en-US"/>
        </a:p>
      </dgm:t>
    </dgm:pt>
    <dgm:pt modelId="{255F9605-A534-294B-B56A-D61A7ECA5360}" type="pres">
      <dgm:prSet presAssocID="{DD4B1BD5-8BD5-49DA-B973-B5DB572CBD51}" presName="linear" presStyleCnt="0">
        <dgm:presLayoutVars>
          <dgm:dir/>
          <dgm:animLvl val="lvl"/>
          <dgm:resizeHandles val="exact"/>
        </dgm:presLayoutVars>
      </dgm:prSet>
      <dgm:spPr/>
    </dgm:pt>
    <dgm:pt modelId="{B3CFA3BE-F38B-BD4F-891B-C8829677979A}" type="pres">
      <dgm:prSet presAssocID="{4FE22395-BB14-4C55-B5F2-91AC0E97F8F7}" presName="parentLin" presStyleCnt="0"/>
      <dgm:spPr/>
    </dgm:pt>
    <dgm:pt modelId="{9A77A6C0-1BD2-7E49-B4E9-001B59154812}" type="pres">
      <dgm:prSet presAssocID="{4FE22395-BB14-4C55-B5F2-91AC0E97F8F7}" presName="parentLeftMargin" presStyleLbl="node1" presStyleIdx="0" presStyleCnt="2"/>
      <dgm:spPr/>
    </dgm:pt>
    <dgm:pt modelId="{A7622D02-66D5-B24B-BBAB-9CAE40C4CDD0}" type="pres">
      <dgm:prSet presAssocID="{4FE22395-BB14-4C55-B5F2-91AC0E97F8F7}" presName="parentText" presStyleLbl="node1" presStyleIdx="0" presStyleCnt="2">
        <dgm:presLayoutVars>
          <dgm:chMax val="0"/>
          <dgm:bulletEnabled val="1"/>
        </dgm:presLayoutVars>
      </dgm:prSet>
      <dgm:spPr/>
    </dgm:pt>
    <dgm:pt modelId="{26126347-FCCD-DC4E-AE40-C2FC09CE5C22}" type="pres">
      <dgm:prSet presAssocID="{4FE22395-BB14-4C55-B5F2-91AC0E97F8F7}" presName="negativeSpace" presStyleCnt="0"/>
      <dgm:spPr/>
    </dgm:pt>
    <dgm:pt modelId="{BD4E3491-678E-CA45-9DB9-2DF2F7FE6558}" type="pres">
      <dgm:prSet presAssocID="{4FE22395-BB14-4C55-B5F2-91AC0E97F8F7}" presName="childText" presStyleLbl="conFgAcc1" presStyleIdx="0" presStyleCnt="2">
        <dgm:presLayoutVars>
          <dgm:bulletEnabled val="1"/>
        </dgm:presLayoutVars>
      </dgm:prSet>
      <dgm:spPr/>
    </dgm:pt>
    <dgm:pt modelId="{B3604EEB-F6EB-CE49-BFD8-7247CFB7F69D}" type="pres">
      <dgm:prSet presAssocID="{620FED87-F18B-483E-9146-0FFCCD4B3C9E}" presName="spaceBetweenRectangles" presStyleCnt="0"/>
      <dgm:spPr/>
    </dgm:pt>
    <dgm:pt modelId="{C9B07202-3273-5143-8335-1BE91FF73D3A}" type="pres">
      <dgm:prSet presAssocID="{F3FFC972-3CE2-4A89-84EB-76CE7FB937BB}" presName="parentLin" presStyleCnt="0"/>
      <dgm:spPr/>
    </dgm:pt>
    <dgm:pt modelId="{DFFB0AF4-5448-3844-B20B-C3DF1F41F4CA}" type="pres">
      <dgm:prSet presAssocID="{F3FFC972-3CE2-4A89-84EB-76CE7FB937BB}" presName="parentLeftMargin" presStyleLbl="node1" presStyleIdx="0" presStyleCnt="2"/>
      <dgm:spPr/>
    </dgm:pt>
    <dgm:pt modelId="{5E606EA4-72B7-6E40-B7D3-E9D6109F2E0D}" type="pres">
      <dgm:prSet presAssocID="{F3FFC972-3CE2-4A89-84EB-76CE7FB937BB}" presName="parentText" presStyleLbl="node1" presStyleIdx="1" presStyleCnt="2">
        <dgm:presLayoutVars>
          <dgm:chMax val="0"/>
          <dgm:bulletEnabled val="1"/>
        </dgm:presLayoutVars>
      </dgm:prSet>
      <dgm:spPr/>
    </dgm:pt>
    <dgm:pt modelId="{10C5F4DF-5F9A-524B-98A4-285C9564A066}" type="pres">
      <dgm:prSet presAssocID="{F3FFC972-3CE2-4A89-84EB-76CE7FB937BB}" presName="negativeSpace" presStyleCnt="0"/>
      <dgm:spPr/>
    </dgm:pt>
    <dgm:pt modelId="{06F54DE8-8F72-E341-92E6-3BB7F8B45F0D}" type="pres">
      <dgm:prSet presAssocID="{F3FFC972-3CE2-4A89-84EB-76CE7FB937BB}" presName="childText" presStyleLbl="conFgAcc1" presStyleIdx="1" presStyleCnt="2" custScaleY="137600">
        <dgm:presLayoutVars>
          <dgm:bulletEnabled val="1"/>
        </dgm:presLayoutVars>
      </dgm:prSet>
      <dgm:spPr/>
    </dgm:pt>
  </dgm:ptLst>
  <dgm:cxnLst>
    <dgm:cxn modelId="{A1132403-E20F-B94A-845B-4CAE6057E8DB}" type="presOf" srcId="{4FE22395-BB14-4C55-B5F2-91AC0E97F8F7}" destId="{A7622D02-66D5-B24B-BBAB-9CAE40C4CDD0}" srcOrd="1" destOrd="0" presId="urn:microsoft.com/office/officeart/2005/8/layout/list1"/>
    <dgm:cxn modelId="{C8CB8C03-905B-B343-A521-232661480A6C}" type="presOf" srcId="{BFA3030D-96F2-40F2-BFDA-CBFD48A3E14C}" destId="{BD4E3491-678E-CA45-9DB9-2DF2F7FE6558}" srcOrd="0" destOrd="0" presId="urn:microsoft.com/office/officeart/2005/8/layout/list1"/>
    <dgm:cxn modelId="{1155A803-46F2-6144-8F31-97597ADEED55}" type="presOf" srcId="{4FE22395-BB14-4C55-B5F2-91AC0E97F8F7}" destId="{9A77A6C0-1BD2-7E49-B4E9-001B59154812}" srcOrd="0" destOrd="0" presId="urn:microsoft.com/office/officeart/2005/8/layout/list1"/>
    <dgm:cxn modelId="{C54E3607-1E1E-2843-A2C7-02170C8CB663}" type="presOf" srcId="{DD4B1BD5-8BD5-49DA-B973-B5DB572CBD51}" destId="{255F9605-A534-294B-B56A-D61A7ECA5360}" srcOrd="0" destOrd="0" presId="urn:microsoft.com/office/officeart/2005/8/layout/list1"/>
    <dgm:cxn modelId="{A24B2B0E-B1BC-B94C-BD78-BF77988D16D1}" type="presOf" srcId="{2C04C632-7DBC-884A-8A45-2D2B8F836CEC}" destId="{06F54DE8-8F72-E341-92E6-3BB7F8B45F0D}" srcOrd="0" destOrd="4" presId="urn:microsoft.com/office/officeart/2005/8/layout/list1"/>
    <dgm:cxn modelId="{8D35C027-258B-DD45-B025-5110A5E45519}" srcId="{F3FFC972-3CE2-4A89-84EB-76CE7FB937BB}" destId="{2FC05015-4233-234D-980B-73A2F5C1D3FC}" srcOrd="3" destOrd="0" parTransId="{24DFF62C-AF24-AD43-86E7-44C2F3B496BF}" sibTransId="{E8761A45-FF06-734A-AE41-317E969E74F5}"/>
    <dgm:cxn modelId="{00952349-64E8-463A-AC10-C03643EB65DA}" srcId="{DD4B1BD5-8BD5-49DA-B973-B5DB572CBD51}" destId="{4FE22395-BB14-4C55-B5F2-91AC0E97F8F7}" srcOrd="0" destOrd="0" parTransId="{881D1026-24A2-4603-80BA-4CAEFDA0F798}" sibTransId="{620FED87-F18B-483E-9146-0FFCCD4B3C9E}"/>
    <dgm:cxn modelId="{FA2CCB5D-5C2D-4D52-9EE5-285ACA84B261}" srcId="{DD4B1BD5-8BD5-49DA-B973-B5DB572CBD51}" destId="{F3FFC972-3CE2-4A89-84EB-76CE7FB937BB}" srcOrd="1" destOrd="0" parTransId="{E2B9EAE0-92F0-4C50-921E-3354A20F22A8}" sibTransId="{EFA161C6-EE66-48BE-9970-734536708443}"/>
    <dgm:cxn modelId="{8D960362-CDFC-4F49-B9B2-78C9D982EA43}" srcId="{F3FFC972-3CE2-4A89-84EB-76CE7FB937BB}" destId="{A0CA171E-C262-4ECE-89BB-2C5166BAB86A}" srcOrd="0" destOrd="0" parTransId="{E2C5B82C-6B7F-4978-B170-F3D5D132565E}" sibTransId="{8F3B2F78-54EA-4212-A589-DE12C1A85F24}"/>
    <dgm:cxn modelId="{768D3968-BFBB-BA44-8A9B-8A3F9F014900}" type="presOf" srcId="{3F8986D1-5706-4774-ABBB-42772133CC65}" destId="{06F54DE8-8F72-E341-92E6-3BB7F8B45F0D}" srcOrd="0" destOrd="2" presId="urn:microsoft.com/office/officeart/2005/8/layout/list1"/>
    <dgm:cxn modelId="{BF44C476-14C1-BD47-8183-2894A02462E7}" srcId="{F3FFC972-3CE2-4A89-84EB-76CE7FB937BB}" destId="{2C04C632-7DBC-884A-8A45-2D2B8F836CEC}" srcOrd="4" destOrd="0" parTransId="{1F6FA718-7BD4-0848-80D8-0B1817126AE5}" sibTransId="{BDF5F2FF-B7D1-474D-A9E6-3819CC00A768}"/>
    <dgm:cxn modelId="{B51076A4-8DB0-41D4-AEF4-363B4AFE9D81}" srcId="{F3FFC972-3CE2-4A89-84EB-76CE7FB937BB}" destId="{3F8986D1-5706-4774-ABBB-42772133CC65}" srcOrd="2" destOrd="0" parTransId="{F36BFE3F-3424-4DD2-BE88-2C2900C0851A}" sibTransId="{31B6AD94-EAE5-4CA6-83B5-C145CE7E870F}"/>
    <dgm:cxn modelId="{10DD0CC7-1679-BF4A-A79E-3A1DE7DF6065}" type="presOf" srcId="{F3FFC972-3CE2-4A89-84EB-76CE7FB937BB}" destId="{DFFB0AF4-5448-3844-B20B-C3DF1F41F4CA}" srcOrd="0" destOrd="0" presId="urn:microsoft.com/office/officeart/2005/8/layout/list1"/>
    <dgm:cxn modelId="{D1AD6CCC-9A3B-BB41-9F6D-FE5337AC96E0}" type="presOf" srcId="{2FC05015-4233-234D-980B-73A2F5C1D3FC}" destId="{06F54DE8-8F72-E341-92E6-3BB7F8B45F0D}" srcOrd="0" destOrd="3" presId="urn:microsoft.com/office/officeart/2005/8/layout/list1"/>
    <dgm:cxn modelId="{06AA9CCC-D6F9-A344-A742-D732CF17C39A}" type="presOf" srcId="{A0CA171E-C262-4ECE-89BB-2C5166BAB86A}" destId="{06F54DE8-8F72-E341-92E6-3BB7F8B45F0D}" srcOrd="0" destOrd="0" presId="urn:microsoft.com/office/officeart/2005/8/layout/list1"/>
    <dgm:cxn modelId="{50FF78DA-4085-4332-9976-EEF5117E2323}" srcId="{4FE22395-BB14-4C55-B5F2-91AC0E97F8F7}" destId="{BFA3030D-96F2-40F2-BFDA-CBFD48A3E14C}" srcOrd="0" destOrd="0" parTransId="{11BF5E00-7150-4FD9-A27C-A396A96F3602}" sibTransId="{48A402CD-8779-49B1-B437-9697EAA17CC4}"/>
    <dgm:cxn modelId="{A49574E4-2B63-C143-BA13-E66096BA775F}" type="presOf" srcId="{6D103AB8-251D-486D-A04B-628DA3036205}" destId="{06F54DE8-8F72-E341-92E6-3BB7F8B45F0D}" srcOrd="0" destOrd="1" presId="urn:microsoft.com/office/officeart/2005/8/layout/list1"/>
    <dgm:cxn modelId="{DD8C03EC-D3C4-48F0-8D90-BD48538F4C21}" srcId="{F3FFC972-3CE2-4A89-84EB-76CE7FB937BB}" destId="{6D103AB8-251D-486D-A04B-628DA3036205}" srcOrd="1" destOrd="0" parTransId="{C69DF826-A7D4-4B77-83FE-10A779CC6694}" sibTransId="{297F7FE3-7850-4F51-951E-6AF46DF1C47F}"/>
    <dgm:cxn modelId="{EF6A59F9-6634-834C-8736-FDDDBB9FB473}" type="presOf" srcId="{F3FFC972-3CE2-4A89-84EB-76CE7FB937BB}" destId="{5E606EA4-72B7-6E40-B7D3-E9D6109F2E0D}" srcOrd="1" destOrd="0" presId="urn:microsoft.com/office/officeart/2005/8/layout/list1"/>
    <dgm:cxn modelId="{9662D415-265E-3C4D-A031-3ADD462DBE80}" type="presParOf" srcId="{255F9605-A534-294B-B56A-D61A7ECA5360}" destId="{B3CFA3BE-F38B-BD4F-891B-C8829677979A}" srcOrd="0" destOrd="0" presId="urn:microsoft.com/office/officeart/2005/8/layout/list1"/>
    <dgm:cxn modelId="{0184B780-BD7B-6545-9B9A-D7B0144F43B8}" type="presParOf" srcId="{B3CFA3BE-F38B-BD4F-891B-C8829677979A}" destId="{9A77A6C0-1BD2-7E49-B4E9-001B59154812}" srcOrd="0" destOrd="0" presId="urn:microsoft.com/office/officeart/2005/8/layout/list1"/>
    <dgm:cxn modelId="{C785E7E8-A128-3448-9141-C4B7244C0002}" type="presParOf" srcId="{B3CFA3BE-F38B-BD4F-891B-C8829677979A}" destId="{A7622D02-66D5-B24B-BBAB-9CAE40C4CDD0}" srcOrd="1" destOrd="0" presId="urn:microsoft.com/office/officeart/2005/8/layout/list1"/>
    <dgm:cxn modelId="{8F72A854-E82A-4E47-ADA3-B38BB46E2B89}" type="presParOf" srcId="{255F9605-A534-294B-B56A-D61A7ECA5360}" destId="{26126347-FCCD-DC4E-AE40-C2FC09CE5C22}" srcOrd="1" destOrd="0" presId="urn:microsoft.com/office/officeart/2005/8/layout/list1"/>
    <dgm:cxn modelId="{4B339CD5-E0D4-C74C-BA04-198B076F7D1D}" type="presParOf" srcId="{255F9605-A534-294B-B56A-D61A7ECA5360}" destId="{BD4E3491-678E-CA45-9DB9-2DF2F7FE6558}" srcOrd="2" destOrd="0" presId="urn:microsoft.com/office/officeart/2005/8/layout/list1"/>
    <dgm:cxn modelId="{BD448871-6AEF-3D45-8036-EE4ADC5FB39F}" type="presParOf" srcId="{255F9605-A534-294B-B56A-D61A7ECA5360}" destId="{B3604EEB-F6EB-CE49-BFD8-7247CFB7F69D}" srcOrd="3" destOrd="0" presId="urn:microsoft.com/office/officeart/2005/8/layout/list1"/>
    <dgm:cxn modelId="{B1085920-D29C-7F4C-AFF6-479210C0AD53}" type="presParOf" srcId="{255F9605-A534-294B-B56A-D61A7ECA5360}" destId="{C9B07202-3273-5143-8335-1BE91FF73D3A}" srcOrd="4" destOrd="0" presId="urn:microsoft.com/office/officeart/2005/8/layout/list1"/>
    <dgm:cxn modelId="{7C2C6662-2F32-F54F-BC8F-1F15CD6DB24D}" type="presParOf" srcId="{C9B07202-3273-5143-8335-1BE91FF73D3A}" destId="{DFFB0AF4-5448-3844-B20B-C3DF1F41F4CA}" srcOrd="0" destOrd="0" presId="urn:microsoft.com/office/officeart/2005/8/layout/list1"/>
    <dgm:cxn modelId="{149459C6-A448-6948-9520-135555658C68}" type="presParOf" srcId="{C9B07202-3273-5143-8335-1BE91FF73D3A}" destId="{5E606EA4-72B7-6E40-B7D3-E9D6109F2E0D}" srcOrd="1" destOrd="0" presId="urn:microsoft.com/office/officeart/2005/8/layout/list1"/>
    <dgm:cxn modelId="{4BD8AF7D-02F6-2B43-9117-128A4DBE0DD3}" type="presParOf" srcId="{255F9605-A534-294B-B56A-D61A7ECA5360}" destId="{10C5F4DF-5F9A-524B-98A4-285C9564A066}" srcOrd="5" destOrd="0" presId="urn:microsoft.com/office/officeart/2005/8/layout/list1"/>
    <dgm:cxn modelId="{14A03CF8-604F-5041-8670-E6B192FCD55B}" type="presParOf" srcId="{255F9605-A534-294B-B56A-D61A7ECA5360}" destId="{06F54DE8-8F72-E341-92E6-3BB7F8B45F0D}"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809D1E4-39EF-8943-BB4E-7BF6712DCA7F}" type="doc">
      <dgm:prSet loTypeId="urn:microsoft.com/office/officeart/2005/8/layout/venn1" loCatId="" qsTypeId="urn:microsoft.com/office/officeart/2005/8/quickstyle/simple1" qsCatId="simple" csTypeId="urn:microsoft.com/office/officeart/2005/8/colors/colorful4" csCatId="colorful" phldr="1"/>
      <dgm:spPr/>
    </dgm:pt>
    <dgm:pt modelId="{B1E63B88-0CA4-5C44-BF5B-CC7213847B4D}">
      <dgm:prSet phldrT="[Text]"/>
      <dgm:spPr/>
      <dgm:t>
        <a:bodyPr/>
        <a:lstStyle/>
        <a:p>
          <a:r>
            <a:rPr lang="en-US" dirty="0"/>
            <a:t>ARP/FRF Allowable Expenditures</a:t>
          </a:r>
        </a:p>
      </dgm:t>
    </dgm:pt>
    <dgm:pt modelId="{9CFEBC24-AB1F-504D-BA2F-8B0F40310E07}" type="parTrans" cxnId="{E09E8457-E38C-FA4F-AB1B-5292B60DF4C4}">
      <dgm:prSet/>
      <dgm:spPr/>
      <dgm:t>
        <a:bodyPr/>
        <a:lstStyle/>
        <a:p>
          <a:endParaRPr lang="en-US"/>
        </a:p>
      </dgm:t>
    </dgm:pt>
    <dgm:pt modelId="{F69BE9D5-8589-2E4E-9015-E4ED26DEBE01}" type="sibTrans" cxnId="{E09E8457-E38C-FA4F-AB1B-5292B60DF4C4}">
      <dgm:prSet/>
      <dgm:spPr/>
      <dgm:t>
        <a:bodyPr/>
        <a:lstStyle/>
        <a:p>
          <a:endParaRPr lang="en-US"/>
        </a:p>
      </dgm:t>
    </dgm:pt>
    <dgm:pt modelId="{DE0874FB-ACC3-7B4F-A519-CB949AD01B12}">
      <dgm:prSet phldrT="[Text]"/>
      <dgm:spPr/>
      <dgm:t>
        <a:bodyPr/>
        <a:lstStyle/>
        <a:p>
          <a:r>
            <a:rPr lang="en-US" dirty="0"/>
            <a:t>	State Law 	Expenditure 	Authority</a:t>
          </a:r>
        </a:p>
      </dgm:t>
    </dgm:pt>
    <dgm:pt modelId="{79CE2CAD-7738-F14E-B2B9-72B48A01A492}" type="parTrans" cxnId="{A8326DCF-5912-314B-82ED-5A91749280E0}">
      <dgm:prSet/>
      <dgm:spPr/>
      <dgm:t>
        <a:bodyPr/>
        <a:lstStyle/>
        <a:p>
          <a:endParaRPr lang="en-US"/>
        </a:p>
      </dgm:t>
    </dgm:pt>
    <dgm:pt modelId="{050465F9-4313-4842-BD72-49E5CE921A81}" type="sibTrans" cxnId="{A8326DCF-5912-314B-82ED-5A91749280E0}">
      <dgm:prSet/>
      <dgm:spPr/>
      <dgm:t>
        <a:bodyPr/>
        <a:lstStyle/>
        <a:p>
          <a:endParaRPr lang="en-US"/>
        </a:p>
      </dgm:t>
    </dgm:pt>
    <dgm:pt modelId="{518215BB-4E71-F448-BD08-98C282FEC9B1}" type="pres">
      <dgm:prSet presAssocID="{4809D1E4-39EF-8943-BB4E-7BF6712DCA7F}" presName="compositeShape" presStyleCnt="0">
        <dgm:presLayoutVars>
          <dgm:chMax val="7"/>
          <dgm:dir/>
          <dgm:resizeHandles val="exact"/>
        </dgm:presLayoutVars>
      </dgm:prSet>
      <dgm:spPr/>
    </dgm:pt>
    <dgm:pt modelId="{51A44770-30B3-7A4F-B89C-385729890080}" type="pres">
      <dgm:prSet presAssocID="{B1E63B88-0CA4-5C44-BF5B-CC7213847B4D}" presName="circ1" presStyleLbl="vennNode1" presStyleIdx="0" presStyleCnt="2"/>
      <dgm:spPr/>
    </dgm:pt>
    <dgm:pt modelId="{A0D46EEA-FD42-454E-A4BC-28B419289BE4}" type="pres">
      <dgm:prSet presAssocID="{B1E63B88-0CA4-5C44-BF5B-CC7213847B4D}" presName="circ1Tx" presStyleLbl="revTx" presStyleIdx="0" presStyleCnt="0">
        <dgm:presLayoutVars>
          <dgm:chMax val="0"/>
          <dgm:chPref val="0"/>
          <dgm:bulletEnabled val="1"/>
        </dgm:presLayoutVars>
      </dgm:prSet>
      <dgm:spPr/>
    </dgm:pt>
    <dgm:pt modelId="{9D998586-F7DA-1F47-97FE-5AF9CC2055FA}" type="pres">
      <dgm:prSet presAssocID="{DE0874FB-ACC3-7B4F-A519-CB949AD01B12}" presName="circ2" presStyleLbl="vennNode1" presStyleIdx="1" presStyleCnt="2" custScaleX="145826" custScaleY="100547" custLinFactNeighborX="-33339" custLinFactNeighborY="1837"/>
      <dgm:spPr/>
    </dgm:pt>
    <dgm:pt modelId="{47E77959-9070-064B-866F-2D1DD90326F0}" type="pres">
      <dgm:prSet presAssocID="{DE0874FB-ACC3-7B4F-A519-CB949AD01B12}" presName="circ2Tx" presStyleLbl="revTx" presStyleIdx="0" presStyleCnt="0">
        <dgm:presLayoutVars>
          <dgm:chMax val="0"/>
          <dgm:chPref val="0"/>
          <dgm:bulletEnabled val="1"/>
        </dgm:presLayoutVars>
      </dgm:prSet>
      <dgm:spPr/>
    </dgm:pt>
  </dgm:ptLst>
  <dgm:cxnLst>
    <dgm:cxn modelId="{E09E8457-E38C-FA4F-AB1B-5292B60DF4C4}" srcId="{4809D1E4-39EF-8943-BB4E-7BF6712DCA7F}" destId="{B1E63B88-0CA4-5C44-BF5B-CC7213847B4D}" srcOrd="0" destOrd="0" parTransId="{9CFEBC24-AB1F-504D-BA2F-8B0F40310E07}" sibTransId="{F69BE9D5-8589-2E4E-9015-E4ED26DEBE01}"/>
    <dgm:cxn modelId="{D833D0A0-71BA-3743-A674-7CFD0D142495}" type="presOf" srcId="{DE0874FB-ACC3-7B4F-A519-CB949AD01B12}" destId="{47E77959-9070-064B-866F-2D1DD90326F0}" srcOrd="1" destOrd="0" presId="urn:microsoft.com/office/officeart/2005/8/layout/venn1"/>
    <dgm:cxn modelId="{1AE1D6CA-84EA-8949-8AB8-36CD16DFBB9A}" type="presOf" srcId="{4809D1E4-39EF-8943-BB4E-7BF6712DCA7F}" destId="{518215BB-4E71-F448-BD08-98C282FEC9B1}" srcOrd="0" destOrd="0" presId="urn:microsoft.com/office/officeart/2005/8/layout/venn1"/>
    <dgm:cxn modelId="{A8326DCF-5912-314B-82ED-5A91749280E0}" srcId="{4809D1E4-39EF-8943-BB4E-7BF6712DCA7F}" destId="{DE0874FB-ACC3-7B4F-A519-CB949AD01B12}" srcOrd="1" destOrd="0" parTransId="{79CE2CAD-7738-F14E-B2B9-72B48A01A492}" sibTransId="{050465F9-4313-4842-BD72-49E5CE921A81}"/>
    <dgm:cxn modelId="{D42E16D8-E70F-FE41-A858-0D1BA3324FFF}" type="presOf" srcId="{B1E63B88-0CA4-5C44-BF5B-CC7213847B4D}" destId="{A0D46EEA-FD42-454E-A4BC-28B419289BE4}" srcOrd="1" destOrd="0" presId="urn:microsoft.com/office/officeart/2005/8/layout/venn1"/>
    <dgm:cxn modelId="{2084E3E7-90FF-AB4B-A97A-CABA5AB0C6B9}" type="presOf" srcId="{DE0874FB-ACC3-7B4F-A519-CB949AD01B12}" destId="{9D998586-F7DA-1F47-97FE-5AF9CC2055FA}" srcOrd="0" destOrd="0" presId="urn:microsoft.com/office/officeart/2005/8/layout/venn1"/>
    <dgm:cxn modelId="{40461BE8-DFC0-5643-B59C-86E0FBBBB7EB}" type="presOf" srcId="{B1E63B88-0CA4-5C44-BF5B-CC7213847B4D}" destId="{51A44770-30B3-7A4F-B89C-385729890080}" srcOrd="0" destOrd="0" presId="urn:microsoft.com/office/officeart/2005/8/layout/venn1"/>
    <dgm:cxn modelId="{33DA5B93-6730-7E48-A966-FF991C9B3FF5}" type="presParOf" srcId="{518215BB-4E71-F448-BD08-98C282FEC9B1}" destId="{51A44770-30B3-7A4F-B89C-385729890080}" srcOrd="0" destOrd="0" presId="urn:microsoft.com/office/officeart/2005/8/layout/venn1"/>
    <dgm:cxn modelId="{DFEC7BB4-CDB1-1242-8CCA-D04C9DC29163}" type="presParOf" srcId="{518215BB-4E71-F448-BD08-98C282FEC9B1}" destId="{A0D46EEA-FD42-454E-A4BC-28B419289BE4}" srcOrd="1" destOrd="0" presId="urn:microsoft.com/office/officeart/2005/8/layout/venn1"/>
    <dgm:cxn modelId="{D88DC218-CD31-0D4D-B358-1CF73E778F3B}" type="presParOf" srcId="{518215BB-4E71-F448-BD08-98C282FEC9B1}" destId="{9D998586-F7DA-1F47-97FE-5AF9CC2055FA}" srcOrd="2" destOrd="0" presId="urn:microsoft.com/office/officeart/2005/8/layout/venn1"/>
    <dgm:cxn modelId="{E88F6591-5ECD-3E42-B601-7828530217CB}" type="presParOf" srcId="{518215BB-4E71-F448-BD08-98C282FEC9B1}" destId="{47E77959-9070-064B-866F-2D1DD90326F0}" srcOrd="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9F2B6A0-B3B3-48F7-82CE-14209EFE2073}" type="doc">
      <dgm:prSet loTypeId="urn:microsoft.com/office/officeart/2016/7/layout/ChevronBlockProcess" loCatId="process" qsTypeId="urn:microsoft.com/office/officeart/2005/8/quickstyle/simple1" qsCatId="simple" csTypeId="urn:microsoft.com/office/officeart/2005/8/colors/colorful1" csCatId="colorful" phldr="1"/>
      <dgm:spPr/>
      <dgm:t>
        <a:bodyPr/>
        <a:lstStyle/>
        <a:p>
          <a:endParaRPr lang="en-US"/>
        </a:p>
      </dgm:t>
    </dgm:pt>
    <dgm:pt modelId="{C306291E-71A2-4B4C-BBB4-F598471C92A6}">
      <dgm:prSet/>
      <dgm:spPr/>
      <dgm:t>
        <a:bodyPr/>
        <a:lstStyle/>
        <a:p>
          <a:r>
            <a:rPr lang="en-US" dirty="0"/>
            <a:t>Address COVID Public Health</a:t>
          </a:r>
        </a:p>
      </dgm:t>
    </dgm:pt>
    <dgm:pt modelId="{5CA835AD-3105-4645-BEF9-CA19C464D394}" type="parTrans" cxnId="{61E7F9FF-88D6-440C-AD36-D692798322A4}">
      <dgm:prSet/>
      <dgm:spPr/>
      <dgm:t>
        <a:bodyPr/>
        <a:lstStyle/>
        <a:p>
          <a:endParaRPr lang="en-US"/>
        </a:p>
      </dgm:t>
    </dgm:pt>
    <dgm:pt modelId="{469B1202-E77C-49C4-8520-1042A0AB48EC}" type="sibTrans" cxnId="{61E7F9FF-88D6-440C-AD36-D692798322A4}">
      <dgm:prSet/>
      <dgm:spPr/>
      <dgm:t>
        <a:bodyPr/>
        <a:lstStyle/>
        <a:p>
          <a:endParaRPr lang="en-US"/>
        </a:p>
      </dgm:t>
    </dgm:pt>
    <dgm:pt modelId="{DEBEED55-D659-4075-976E-278CB2D976CF}">
      <dgm:prSet/>
      <dgm:spPr>
        <a:solidFill>
          <a:schemeClr val="accent2">
            <a:lumMod val="20000"/>
            <a:lumOff val="80000"/>
            <a:alpha val="90000"/>
          </a:schemeClr>
        </a:solidFill>
      </dgm:spPr>
      <dgm:t>
        <a:bodyPr/>
        <a:lstStyle/>
        <a:p>
          <a:r>
            <a:rPr lang="en-US" dirty="0"/>
            <a:t>Support public health expenditures, by funding COVID-19 mitigation efforts, medical expenses, behavioral healthcare, and certain public health and safety staff;</a:t>
          </a:r>
        </a:p>
      </dgm:t>
    </dgm:pt>
    <dgm:pt modelId="{8A46C02A-C502-463D-9AB7-2783AA60F35B}" type="parTrans" cxnId="{8494FC29-505A-4298-9B15-103674366B4B}">
      <dgm:prSet/>
      <dgm:spPr/>
      <dgm:t>
        <a:bodyPr/>
        <a:lstStyle/>
        <a:p>
          <a:endParaRPr lang="en-US"/>
        </a:p>
      </dgm:t>
    </dgm:pt>
    <dgm:pt modelId="{9BBC1EAC-F4F8-4863-A103-1ABCADC15FA1}" type="sibTrans" cxnId="{8494FC29-505A-4298-9B15-103674366B4B}">
      <dgm:prSet/>
      <dgm:spPr/>
      <dgm:t>
        <a:bodyPr/>
        <a:lstStyle/>
        <a:p>
          <a:endParaRPr lang="en-US"/>
        </a:p>
      </dgm:t>
    </dgm:pt>
    <dgm:pt modelId="{42765B5E-F977-4F1C-9F2F-0143FD5DC144}">
      <dgm:prSet/>
      <dgm:spPr>
        <a:solidFill>
          <a:schemeClr val="accent2"/>
        </a:solidFill>
      </dgm:spPr>
      <dgm:t>
        <a:bodyPr/>
        <a:lstStyle/>
        <a:p>
          <a:r>
            <a:rPr lang="en-US" dirty="0"/>
            <a:t>Address COVID Economic Impact</a:t>
          </a:r>
        </a:p>
      </dgm:t>
    </dgm:pt>
    <dgm:pt modelId="{E3BCD147-41D8-42E5-8642-98835B0874C7}" type="parTrans" cxnId="{4A2FF6AC-75D7-4696-B2F8-2D3D4F4D722C}">
      <dgm:prSet/>
      <dgm:spPr/>
      <dgm:t>
        <a:bodyPr/>
        <a:lstStyle/>
        <a:p>
          <a:endParaRPr lang="en-US"/>
        </a:p>
      </dgm:t>
    </dgm:pt>
    <dgm:pt modelId="{AD19C203-9EE7-4F80-8787-7F9EC2342BB7}" type="sibTrans" cxnId="{4A2FF6AC-75D7-4696-B2F8-2D3D4F4D722C}">
      <dgm:prSet/>
      <dgm:spPr/>
      <dgm:t>
        <a:bodyPr/>
        <a:lstStyle/>
        <a:p>
          <a:endParaRPr lang="en-US"/>
        </a:p>
      </dgm:t>
    </dgm:pt>
    <dgm:pt modelId="{2806B9E1-82F6-4D62-97CE-6CC406FCF973}">
      <dgm:prSet/>
      <dgm:spPr>
        <a:solidFill>
          <a:schemeClr val="accent2">
            <a:lumMod val="20000"/>
            <a:lumOff val="80000"/>
            <a:alpha val="90000"/>
          </a:schemeClr>
        </a:solidFill>
      </dgm:spPr>
      <dgm:t>
        <a:bodyPr/>
        <a:lstStyle/>
        <a:p>
          <a:r>
            <a:rPr lang="en-US" dirty="0"/>
            <a:t>Address negative economic impacts caused by the public health emergency, including economic harms to workers, households, small businesses, impacted industries, and the public sector;</a:t>
          </a:r>
        </a:p>
      </dgm:t>
    </dgm:pt>
    <dgm:pt modelId="{CE22A954-82B7-4A5F-BC4E-B914B3BAC21B}" type="parTrans" cxnId="{BDCCCA2F-7863-4B66-BFCE-7B4AF32223F8}">
      <dgm:prSet/>
      <dgm:spPr/>
      <dgm:t>
        <a:bodyPr/>
        <a:lstStyle/>
        <a:p>
          <a:endParaRPr lang="en-US"/>
        </a:p>
      </dgm:t>
    </dgm:pt>
    <dgm:pt modelId="{71A4059D-98DF-4527-BD0D-4715AF7D4FF4}" type="sibTrans" cxnId="{BDCCCA2F-7863-4B66-BFCE-7B4AF32223F8}">
      <dgm:prSet/>
      <dgm:spPr/>
      <dgm:t>
        <a:bodyPr/>
        <a:lstStyle/>
        <a:p>
          <a:endParaRPr lang="en-US"/>
        </a:p>
      </dgm:t>
    </dgm:pt>
    <dgm:pt modelId="{5190CF68-C99A-47B0-8BD2-A62733FDC3A4}">
      <dgm:prSet/>
      <dgm:spPr/>
      <dgm:t>
        <a:bodyPr/>
        <a:lstStyle/>
        <a:p>
          <a:r>
            <a:rPr lang="en-US" dirty="0"/>
            <a:t>Replace Lost Revenue</a:t>
          </a:r>
        </a:p>
      </dgm:t>
    </dgm:pt>
    <dgm:pt modelId="{87627752-9114-4E67-8C96-733AC165FA54}" type="parTrans" cxnId="{F03C01AC-9EE7-471F-9B20-51308B281981}">
      <dgm:prSet/>
      <dgm:spPr/>
      <dgm:t>
        <a:bodyPr/>
        <a:lstStyle/>
        <a:p>
          <a:endParaRPr lang="en-US"/>
        </a:p>
      </dgm:t>
    </dgm:pt>
    <dgm:pt modelId="{502861A1-E4F2-4231-B73F-B598CDE934E8}" type="sibTrans" cxnId="{F03C01AC-9EE7-471F-9B20-51308B281981}">
      <dgm:prSet/>
      <dgm:spPr/>
      <dgm:t>
        <a:bodyPr/>
        <a:lstStyle/>
        <a:p>
          <a:endParaRPr lang="en-US"/>
        </a:p>
      </dgm:t>
    </dgm:pt>
    <dgm:pt modelId="{EF3C040F-F4FC-49A9-85A2-00C41D23987A}">
      <dgm:prSet/>
      <dgm:spPr/>
      <dgm:t>
        <a:bodyPr/>
        <a:lstStyle/>
        <a:p>
          <a:r>
            <a:rPr lang="en-US"/>
            <a:t>Replace lost public sector revenue, using this funding to provide government services to the extent of the reduction in revenue experienced due to the pandemic;</a:t>
          </a:r>
        </a:p>
      </dgm:t>
    </dgm:pt>
    <dgm:pt modelId="{23E42291-CBC3-4394-8859-B4F2C80213BA}" type="parTrans" cxnId="{83CEFB6A-8B19-4CAD-A2D1-18D9446654BB}">
      <dgm:prSet/>
      <dgm:spPr/>
      <dgm:t>
        <a:bodyPr/>
        <a:lstStyle/>
        <a:p>
          <a:endParaRPr lang="en-US"/>
        </a:p>
      </dgm:t>
    </dgm:pt>
    <dgm:pt modelId="{A75D334B-E1DE-4E30-81C9-E94F99AF7B4F}" type="sibTrans" cxnId="{83CEFB6A-8B19-4CAD-A2D1-18D9446654BB}">
      <dgm:prSet/>
      <dgm:spPr/>
      <dgm:t>
        <a:bodyPr/>
        <a:lstStyle/>
        <a:p>
          <a:endParaRPr lang="en-US"/>
        </a:p>
      </dgm:t>
    </dgm:pt>
    <dgm:pt modelId="{80B743FD-DAC1-452E-963F-2A44621436EB}">
      <dgm:prSet/>
      <dgm:spPr/>
      <dgm:t>
        <a:bodyPr/>
        <a:lstStyle/>
        <a:p>
          <a:r>
            <a:rPr lang="en-US" dirty="0"/>
            <a:t>Premium Pay</a:t>
          </a:r>
        </a:p>
      </dgm:t>
    </dgm:pt>
    <dgm:pt modelId="{C95EA138-7D3D-4398-90E4-ED8EA99520D1}" type="parTrans" cxnId="{06E6CE12-292A-4495-8E89-F6BA76EFBCF5}">
      <dgm:prSet/>
      <dgm:spPr/>
      <dgm:t>
        <a:bodyPr/>
        <a:lstStyle/>
        <a:p>
          <a:endParaRPr lang="en-US"/>
        </a:p>
      </dgm:t>
    </dgm:pt>
    <dgm:pt modelId="{5368303A-7426-4F4B-B353-3C94FCACD0F0}" type="sibTrans" cxnId="{06E6CE12-292A-4495-8E89-F6BA76EFBCF5}">
      <dgm:prSet/>
      <dgm:spPr/>
      <dgm:t>
        <a:bodyPr/>
        <a:lstStyle/>
        <a:p>
          <a:endParaRPr lang="en-US"/>
        </a:p>
      </dgm:t>
    </dgm:pt>
    <dgm:pt modelId="{121BCF8A-FEA0-46FF-B3D4-EC9CC393A6BF}">
      <dgm:prSet/>
      <dgm:spPr/>
      <dgm:t>
        <a:bodyPr/>
        <a:lstStyle/>
        <a:p>
          <a:r>
            <a:rPr lang="en-US" dirty="0"/>
            <a:t>Provide premium pay for essential workers, offering additional support to those who have borne and will bear the greatest health risks because of their service in critical infrastructure sectors; and,</a:t>
          </a:r>
        </a:p>
      </dgm:t>
    </dgm:pt>
    <dgm:pt modelId="{4823108B-8FF0-40EF-B192-A9D98DE79E8E}" type="parTrans" cxnId="{7CF5E787-DC18-4EF0-AC33-7B925D6FDF86}">
      <dgm:prSet/>
      <dgm:spPr/>
      <dgm:t>
        <a:bodyPr/>
        <a:lstStyle/>
        <a:p>
          <a:endParaRPr lang="en-US"/>
        </a:p>
      </dgm:t>
    </dgm:pt>
    <dgm:pt modelId="{E2FC2231-6878-49E2-A4CC-8354BA517553}" type="sibTrans" cxnId="{7CF5E787-DC18-4EF0-AC33-7B925D6FDF86}">
      <dgm:prSet/>
      <dgm:spPr/>
      <dgm:t>
        <a:bodyPr/>
        <a:lstStyle/>
        <a:p>
          <a:endParaRPr lang="en-US"/>
        </a:p>
      </dgm:t>
    </dgm:pt>
    <dgm:pt modelId="{75E48C5C-D110-498D-81F0-08810ACF36C2}">
      <dgm:prSet/>
      <dgm:spPr/>
      <dgm:t>
        <a:bodyPr/>
        <a:lstStyle/>
        <a:p>
          <a:r>
            <a:rPr lang="en-US" dirty="0"/>
            <a:t>Infrastructure Investments</a:t>
          </a:r>
        </a:p>
      </dgm:t>
    </dgm:pt>
    <dgm:pt modelId="{EF799CDC-34BA-4957-946F-E468A8127E69}" type="parTrans" cxnId="{1A1A68A3-9A13-4D6C-9407-D750B592BE08}">
      <dgm:prSet/>
      <dgm:spPr/>
      <dgm:t>
        <a:bodyPr/>
        <a:lstStyle/>
        <a:p>
          <a:endParaRPr lang="en-US"/>
        </a:p>
      </dgm:t>
    </dgm:pt>
    <dgm:pt modelId="{F1F18BCF-E765-4CAC-9D9F-1C10B1D89AC2}" type="sibTrans" cxnId="{1A1A68A3-9A13-4D6C-9407-D750B592BE08}">
      <dgm:prSet/>
      <dgm:spPr/>
      <dgm:t>
        <a:bodyPr/>
        <a:lstStyle/>
        <a:p>
          <a:endParaRPr lang="en-US"/>
        </a:p>
      </dgm:t>
    </dgm:pt>
    <dgm:pt modelId="{A477AE83-EFB2-43F8-84F7-B49327322B3F}">
      <dgm:prSet/>
      <dgm:spPr/>
      <dgm:t>
        <a:bodyPr/>
        <a:lstStyle/>
        <a:p>
          <a:r>
            <a:rPr lang="en-US" dirty="0"/>
            <a:t>Invest in water, sewer, and broadband infrastructure, making necessary investments to improve access to clean drinking water, support vital wastewater and stormwater infrastructure, and to expand access to broadband internet.</a:t>
          </a:r>
        </a:p>
      </dgm:t>
    </dgm:pt>
    <dgm:pt modelId="{2D7F5BD0-809F-430B-BD36-4DF19A83EA5F}" type="parTrans" cxnId="{2D030579-1721-4E04-8223-C31234917585}">
      <dgm:prSet/>
      <dgm:spPr/>
      <dgm:t>
        <a:bodyPr/>
        <a:lstStyle/>
        <a:p>
          <a:endParaRPr lang="en-US"/>
        </a:p>
      </dgm:t>
    </dgm:pt>
    <dgm:pt modelId="{B39B8BBB-35B1-4646-BB44-5D54BE7A1444}" type="sibTrans" cxnId="{2D030579-1721-4E04-8223-C31234917585}">
      <dgm:prSet/>
      <dgm:spPr/>
      <dgm:t>
        <a:bodyPr/>
        <a:lstStyle/>
        <a:p>
          <a:endParaRPr lang="en-US"/>
        </a:p>
      </dgm:t>
    </dgm:pt>
    <dgm:pt modelId="{23B23AAB-F93F-EE49-9936-861AB41A4227}" type="pres">
      <dgm:prSet presAssocID="{B9F2B6A0-B3B3-48F7-82CE-14209EFE2073}" presName="Name0" presStyleCnt="0">
        <dgm:presLayoutVars>
          <dgm:dir/>
          <dgm:animLvl val="lvl"/>
          <dgm:resizeHandles val="exact"/>
        </dgm:presLayoutVars>
      </dgm:prSet>
      <dgm:spPr/>
    </dgm:pt>
    <dgm:pt modelId="{796C0EC0-334C-BD44-B039-ADD196596E21}" type="pres">
      <dgm:prSet presAssocID="{C306291E-71A2-4B4C-BBB4-F598471C92A6}" presName="composite" presStyleCnt="0"/>
      <dgm:spPr/>
    </dgm:pt>
    <dgm:pt modelId="{941D9EE3-138A-2C49-95B5-A0BDEF2BE1FD}" type="pres">
      <dgm:prSet presAssocID="{C306291E-71A2-4B4C-BBB4-F598471C92A6}" presName="parTx" presStyleLbl="alignNode1" presStyleIdx="0" presStyleCnt="5">
        <dgm:presLayoutVars>
          <dgm:chMax val="0"/>
          <dgm:chPref val="0"/>
        </dgm:presLayoutVars>
      </dgm:prSet>
      <dgm:spPr/>
    </dgm:pt>
    <dgm:pt modelId="{8C5BDF70-FA6F-4745-BDFA-25DFEF01B332}" type="pres">
      <dgm:prSet presAssocID="{C306291E-71A2-4B4C-BBB4-F598471C92A6}" presName="desTx" presStyleLbl="alignAccFollowNode1" presStyleIdx="0" presStyleCnt="5">
        <dgm:presLayoutVars/>
      </dgm:prSet>
      <dgm:spPr/>
    </dgm:pt>
    <dgm:pt modelId="{AA8C779D-955B-8E44-BF67-322E92B31E9B}" type="pres">
      <dgm:prSet presAssocID="{469B1202-E77C-49C4-8520-1042A0AB48EC}" presName="space" presStyleCnt="0"/>
      <dgm:spPr/>
    </dgm:pt>
    <dgm:pt modelId="{EFE1679B-8F16-FC40-827E-C8B5EC2AB598}" type="pres">
      <dgm:prSet presAssocID="{42765B5E-F977-4F1C-9F2F-0143FD5DC144}" presName="composite" presStyleCnt="0"/>
      <dgm:spPr/>
    </dgm:pt>
    <dgm:pt modelId="{4A212D91-B797-8541-98C9-D94CD4DDED61}" type="pres">
      <dgm:prSet presAssocID="{42765B5E-F977-4F1C-9F2F-0143FD5DC144}" presName="parTx" presStyleLbl="alignNode1" presStyleIdx="1" presStyleCnt="5">
        <dgm:presLayoutVars>
          <dgm:chMax val="0"/>
          <dgm:chPref val="0"/>
        </dgm:presLayoutVars>
      </dgm:prSet>
      <dgm:spPr/>
    </dgm:pt>
    <dgm:pt modelId="{3B8E883F-5E42-2F4F-A1E2-D116CBA92AE2}" type="pres">
      <dgm:prSet presAssocID="{42765B5E-F977-4F1C-9F2F-0143FD5DC144}" presName="desTx" presStyleLbl="alignAccFollowNode1" presStyleIdx="1" presStyleCnt="5">
        <dgm:presLayoutVars/>
      </dgm:prSet>
      <dgm:spPr/>
    </dgm:pt>
    <dgm:pt modelId="{FDFC14C8-F5B9-204D-9FCC-9DB45B5C42C4}" type="pres">
      <dgm:prSet presAssocID="{AD19C203-9EE7-4F80-8787-7F9EC2342BB7}" presName="space" presStyleCnt="0"/>
      <dgm:spPr/>
    </dgm:pt>
    <dgm:pt modelId="{003C9DAB-C709-0A48-BE92-75FDF48C9EA2}" type="pres">
      <dgm:prSet presAssocID="{5190CF68-C99A-47B0-8BD2-A62733FDC3A4}" presName="composite" presStyleCnt="0"/>
      <dgm:spPr/>
    </dgm:pt>
    <dgm:pt modelId="{7FBE1A6E-8C8F-0148-A6EC-927622A592C7}" type="pres">
      <dgm:prSet presAssocID="{5190CF68-C99A-47B0-8BD2-A62733FDC3A4}" presName="parTx" presStyleLbl="alignNode1" presStyleIdx="2" presStyleCnt="5">
        <dgm:presLayoutVars>
          <dgm:chMax val="0"/>
          <dgm:chPref val="0"/>
        </dgm:presLayoutVars>
      </dgm:prSet>
      <dgm:spPr/>
    </dgm:pt>
    <dgm:pt modelId="{97C05D14-0E22-0440-B9AD-FBE6B25C3072}" type="pres">
      <dgm:prSet presAssocID="{5190CF68-C99A-47B0-8BD2-A62733FDC3A4}" presName="desTx" presStyleLbl="alignAccFollowNode1" presStyleIdx="2" presStyleCnt="5">
        <dgm:presLayoutVars/>
      </dgm:prSet>
      <dgm:spPr/>
    </dgm:pt>
    <dgm:pt modelId="{DF7F4BE8-16C7-3847-A1AE-333DB705C6BA}" type="pres">
      <dgm:prSet presAssocID="{502861A1-E4F2-4231-B73F-B598CDE934E8}" presName="space" presStyleCnt="0"/>
      <dgm:spPr/>
    </dgm:pt>
    <dgm:pt modelId="{E480DC74-7F38-6B4B-B0FE-81397EA36F9D}" type="pres">
      <dgm:prSet presAssocID="{80B743FD-DAC1-452E-963F-2A44621436EB}" presName="composite" presStyleCnt="0"/>
      <dgm:spPr/>
    </dgm:pt>
    <dgm:pt modelId="{4E2C8E90-058E-8745-9F2B-DE195FE7DC24}" type="pres">
      <dgm:prSet presAssocID="{80B743FD-DAC1-452E-963F-2A44621436EB}" presName="parTx" presStyleLbl="alignNode1" presStyleIdx="3" presStyleCnt="5">
        <dgm:presLayoutVars>
          <dgm:chMax val="0"/>
          <dgm:chPref val="0"/>
        </dgm:presLayoutVars>
      </dgm:prSet>
      <dgm:spPr/>
    </dgm:pt>
    <dgm:pt modelId="{1351B30D-8E7D-8F44-87FA-983075A79468}" type="pres">
      <dgm:prSet presAssocID="{80B743FD-DAC1-452E-963F-2A44621436EB}" presName="desTx" presStyleLbl="alignAccFollowNode1" presStyleIdx="3" presStyleCnt="5">
        <dgm:presLayoutVars/>
      </dgm:prSet>
      <dgm:spPr/>
    </dgm:pt>
    <dgm:pt modelId="{A503A5CF-D1B5-EA4A-8241-8753B1A21CDD}" type="pres">
      <dgm:prSet presAssocID="{5368303A-7426-4F4B-B353-3C94FCACD0F0}" presName="space" presStyleCnt="0"/>
      <dgm:spPr/>
    </dgm:pt>
    <dgm:pt modelId="{1FEC3A4D-ECEE-0949-A02A-5148F04D21E9}" type="pres">
      <dgm:prSet presAssocID="{75E48C5C-D110-498D-81F0-08810ACF36C2}" presName="composite" presStyleCnt="0"/>
      <dgm:spPr/>
    </dgm:pt>
    <dgm:pt modelId="{4DB62EFE-D79C-E54D-A106-2E0B9E8D327F}" type="pres">
      <dgm:prSet presAssocID="{75E48C5C-D110-498D-81F0-08810ACF36C2}" presName="parTx" presStyleLbl="alignNode1" presStyleIdx="4" presStyleCnt="5">
        <dgm:presLayoutVars>
          <dgm:chMax val="0"/>
          <dgm:chPref val="0"/>
        </dgm:presLayoutVars>
      </dgm:prSet>
      <dgm:spPr/>
    </dgm:pt>
    <dgm:pt modelId="{FAD8B59C-FA04-B745-A415-4EAEEF5CFB65}" type="pres">
      <dgm:prSet presAssocID="{75E48C5C-D110-498D-81F0-08810ACF36C2}" presName="desTx" presStyleLbl="alignAccFollowNode1" presStyleIdx="4" presStyleCnt="5">
        <dgm:presLayoutVars/>
      </dgm:prSet>
      <dgm:spPr/>
    </dgm:pt>
  </dgm:ptLst>
  <dgm:cxnLst>
    <dgm:cxn modelId="{53DC4512-C8B1-5B4F-B905-2BD81CB63DCC}" type="presOf" srcId="{5190CF68-C99A-47B0-8BD2-A62733FDC3A4}" destId="{7FBE1A6E-8C8F-0148-A6EC-927622A592C7}" srcOrd="0" destOrd="0" presId="urn:microsoft.com/office/officeart/2016/7/layout/ChevronBlockProcess"/>
    <dgm:cxn modelId="{06E6CE12-292A-4495-8E89-F6BA76EFBCF5}" srcId="{B9F2B6A0-B3B3-48F7-82CE-14209EFE2073}" destId="{80B743FD-DAC1-452E-963F-2A44621436EB}" srcOrd="3" destOrd="0" parTransId="{C95EA138-7D3D-4398-90E4-ED8EA99520D1}" sibTransId="{5368303A-7426-4F4B-B353-3C94FCACD0F0}"/>
    <dgm:cxn modelId="{EF898A1D-72FB-D748-9641-E93038346551}" type="presOf" srcId="{EF3C040F-F4FC-49A9-85A2-00C41D23987A}" destId="{97C05D14-0E22-0440-B9AD-FBE6B25C3072}" srcOrd="0" destOrd="0" presId="urn:microsoft.com/office/officeart/2016/7/layout/ChevronBlockProcess"/>
    <dgm:cxn modelId="{5E6BD527-804D-6C4F-9FEA-361E4C4982F1}" type="presOf" srcId="{A477AE83-EFB2-43F8-84F7-B49327322B3F}" destId="{FAD8B59C-FA04-B745-A415-4EAEEF5CFB65}" srcOrd="0" destOrd="0" presId="urn:microsoft.com/office/officeart/2016/7/layout/ChevronBlockProcess"/>
    <dgm:cxn modelId="{8494FC29-505A-4298-9B15-103674366B4B}" srcId="{C306291E-71A2-4B4C-BBB4-F598471C92A6}" destId="{DEBEED55-D659-4075-976E-278CB2D976CF}" srcOrd="0" destOrd="0" parTransId="{8A46C02A-C502-463D-9AB7-2783AA60F35B}" sibTransId="{9BBC1EAC-F4F8-4863-A103-1ABCADC15FA1}"/>
    <dgm:cxn modelId="{BDCCCA2F-7863-4B66-BFCE-7B4AF32223F8}" srcId="{42765B5E-F977-4F1C-9F2F-0143FD5DC144}" destId="{2806B9E1-82F6-4D62-97CE-6CC406FCF973}" srcOrd="0" destOrd="0" parTransId="{CE22A954-82B7-4A5F-BC4E-B914B3BAC21B}" sibTransId="{71A4059D-98DF-4527-BD0D-4715AF7D4FF4}"/>
    <dgm:cxn modelId="{B1247C44-C6D1-BF49-957B-9F8748E54E74}" type="presOf" srcId="{121BCF8A-FEA0-46FF-B3D4-EC9CC393A6BF}" destId="{1351B30D-8E7D-8F44-87FA-983075A79468}" srcOrd="0" destOrd="0" presId="urn:microsoft.com/office/officeart/2016/7/layout/ChevronBlockProcess"/>
    <dgm:cxn modelId="{8301B268-1436-6C41-A81A-6848AB72EE1B}" type="presOf" srcId="{2806B9E1-82F6-4D62-97CE-6CC406FCF973}" destId="{3B8E883F-5E42-2F4F-A1E2-D116CBA92AE2}" srcOrd="0" destOrd="0" presId="urn:microsoft.com/office/officeart/2016/7/layout/ChevronBlockProcess"/>
    <dgm:cxn modelId="{83CEFB6A-8B19-4CAD-A2D1-18D9446654BB}" srcId="{5190CF68-C99A-47B0-8BD2-A62733FDC3A4}" destId="{EF3C040F-F4FC-49A9-85A2-00C41D23987A}" srcOrd="0" destOrd="0" parTransId="{23E42291-CBC3-4394-8859-B4F2C80213BA}" sibTransId="{A75D334B-E1DE-4E30-81C9-E94F99AF7B4F}"/>
    <dgm:cxn modelId="{2D030579-1721-4E04-8223-C31234917585}" srcId="{75E48C5C-D110-498D-81F0-08810ACF36C2}" destId="{A477AE83-EFB2-43F8-84F7-B49327322B3F}" srcOrd="0" destOrd="0" parTransId="{2D7F5BD0-809F-430B-BD36-4DF19A83EA5F}" sibTransId="{B39B8BBB-35B1-4646-BB44-5D54BE7A1444}"/>
    <dgm:cxn modelId="{7CF5E787-DC18-4EF0-AC33-7B925D6FDF86}" srcId="{80B743FD-DAC1-452E-963F-2A44621436EB}" destId="{121BCF8A-FEA0-46FF-B3D4-EC9CC393A6BF}" srcOrd="0" destOrd="0" parTransId="{4823108B-8FF0-40EF-B192-A9D98DE79E8E}" sibTransId="{E2FC2231-6878-49E2-A4CC-8354BA517553}"/>
    <dgm:cxn modelId="{1A1A68A3-9A13-4D6C-9407-D750B592BE08}" srcId="{B9F2B6A0-B3B3-48F7-82CE-14209EFE2073}" destId="{75E48C5C-D110-498D-81F0-08810ACF36C2}" srcOrd="4" destOrd="0" parTransId="{EF799CDC-34BA-4957-946F-E468A8127E69}" sibTransId="{F1F18BCF-E765-4CAC-9D9F-1C10B1D89AC2}"/>
    <dgm:cxn modelId="{447B44A6-3A6F-484B-BBFD-08C4BA8F1ADE}" type="presOf" srcId="{DEBEED55-D659-4075-976E-278CB2D976CF}" destId="{8C5BDF70-FA6F-4745-BDFA-25DFEF01B332}" srcOrd="0" destOrd="0" presId="urn:microsoft.com/office/officeart/2016/7/layout/ChevronBlockProcess"/>
    <dgm:cxn modelId="{F03C01AC-9EE7-471F-9B20-51308B281981}" srcId="{B9F2B6A0-B3B3-48F7-82CE-14209EFE2073}" destId="{5190CF68-C99A-47B0-8BD2-A62733FDC3A4}" srcOrd="2" destOrd="0" parTransId="{87627752-9114-4E67-8C96-733AC165FA54}" sibTransId="{502861A1-E4F2-4231-B73F-B598CDE934E8}"/>
    <dgm:cxn modelId="{4A2FF6AC-75D7-4696-B2F8-2D3D4F4D722C}" srcId="{B9F2B6A0-B3B3-48F7-82CE-14209EFE2073}" destId="{42765B5E-F977-4F1C-9F2F-0143FD5DC144}" srcOrd="1" destOrd="0" parTransId="{E3BCD147-41D8-42E5-8642-98835B0874C7}" sibTransId="{AD19C203-9EE7-4F80-8787-7F9EC2342BB7}"/>
    <dgm:cxn modelId="{6851C8AD-0E4A-004C-AEFD-84A08EB9EDC8}" type="presOf" srcId="{42765B5E-F977-4F1C-9F2F-0143FD5DC144}" destId="{4A212D91-B797-8541-98C9-D94CD4DDED61}" srcOrd="0" destOrd="0" presId="urn:microsoft.com/office/officeart/2016/7/layout/ChevronBlockProcess"/>
    <dgm:cxn modelId="{3058F9B6-EB14-3043-96E7-D6364509812B}" type="presOf" srcId="{C306291E-71A2-4B4C-BBB4-F598471C92A6}" destId="{941D9EE3-138A-2C49-95B5-A0BDEF2BE1FD}" srcOrd="0" destOrd="0" presId="urn:microsoft.com/office/officeart/2016/7/layout/ChevronBlockProcess"/>
    <dgm:cxn modelId="{5E22CAC8-4E26-8745-AFC0-B9486739FAC3}" type="presOf" srcId="{75E48C5C-D110-498D-81F0-08810ACF36C2}" destId="{4DB62EFE-D79C-E54D-A106-2E0B9E8D327F}" srcOrd="0" destOrd="0" presId="urn:microsoft.com/office/officeart/2016/7/layout/ChevronBlockProcess"/>
    <dgm:cxn modelId="{612843F3-CE40-5E4F-9EC0-47396B510592}" type="presOf" srcId="{80B743FD-DAC1-452E-963F-2A44621436EB}" destId="{4E2C8E90-058E-8745-9F2B-DE195FE7DC24}" srcOrd="0" destOrd="0" presId="urn:microsoft.com/office/officeart/2016/7/layout/ChevronBlockProcess"/>
    <dgm:cxn modelId="{55E436F6-36A7-7747-818C-BB49D149BA08}" type="presOf" srcId="{B9F2B6A0-B3B3-48F7-82CE-14209EFE2073}" destId="{23B23AAB-F93F-EE49-9936-861AB41A4227}" srcOrd="0" destOrd="0" presId="urn:microsoft.com/office/officeart/2016/7/layout/ChevronBlockProcess"/>
    <dgm:cxn modelId="{61E7F9FF-88D6-440C-AD36-D692798322A4}" srcId="{B9F2B6A0-B3B3-48F7-82CE-14209EFE2073}" destId="{C306291E-71A2-4B4C-BBB4-F598471C92A6}" srcOrd="0" destOrd="0" parTransId="{5CA835AD-3105-4645-BEF9-CA19C464D394}" sibTransId="{469B1202-E77C-49C4-8520-1042A0AB48EC}"/>
    <dgm:cxn modelId="{6AA89AA1-17AA-5748-94A2-0EADD18E7D9F}" type="presParOf" srcId="{23B23AAB-F93F-EE49-9936-861AB41A4227}" destId="{796C0EC0-334C-BD44-B039-ADD196596E21}" srcOrd="0" destOrd="0" presId="urn:microsoft.com/office/officeart/2016/7/layout/ChevronBlockProcess"/>
    <dgm:cxn modelId="{B7CE7BD4-EED8-7146-8965-1106DAE9C19B}" type="presParOf" srcId="{796C0EC0-334C-BD44-B039-ADD196596E21}" destId="{941D9EE3-138A-2C49-95B5-A0BDEF2BE1FD}" srcOrd="0" destOrd="0" presId="urn:microsoft.com/office/officeart/2016/7/layout/ChevronBlockProcess"/>
    <dgm:cxn modelId="{89C98652-FE73-5542-AF43-463B0E31067A}" type="presParOf" srcId="{796C0EC0-334C-BD44-B039-ADD196596E21}" destId="{8C5BDF70-FA6F-4745-BDFA-25DFEF01B332}" srcOrd="1" destOrd="0" presId="urn:microsoft.com/office/officeart/2016/7/layout/ChevronBlockProcess"/>
    <dgm:cxn modelId="{2FB89FA0-3D66-3B49-AE1F-6D152C5E56C7}" type="presParOf" srcId="{23B23AAB-F93F-EE49-9936-861AB41A4227}" destId="{AA8C779D-955B-8E44-BF67-322E92B31E9B}" srcOrd="1" destOrd="0" presId="urn:microsoft.com/office/officeart/2016/7/layout/ChevronBlockProcess"/>
    <dgm:cxn modelId="{EACB76D7-3427-524C-9CC3-50233BD368DD}" type="presParOf" srcId="{23B23AAB-F93F-EE49-9936-861AB41A4227}" destId="{EFE1679B-8F16-FC40-827E-C8B5EC2AB598}" srcOrd="2" destOrd="0" presId="urn:microsoft.com/office/officeart/2016/7/layout/ChevronBlockProcess"/>
    <dgm:cxn modelId="{D2BFC6A0-97CB-1A4D-AC66-04FE5F5551E5}" type="presParOf" srcId="{EFE1679B-8F16-FC40-827E-C8B5EC2AB598}" destId="{4A212D91-B797-8541-98C9-D94CD4DDED61}" srcOrd="0" destOrd="0" presId="urn:microsoft.com/office/officeart/2016/7/layout/ChevronBlockProcess"/>
    <dgm:cxn modelId="{95503AA1-1A49-0E48-8CBF-EC4C8E941A69}" type="presParOf" srcId="{EFE1679B-8F16-FC40-827E-C8B5EC2AB598}" destId="{3B8E883F-5E42-2F4F-A1E2-D116CBA92AE2}" srcOrd="1" destOrd="0" presId="urn:microsoft.com/office/officeart/2016/7/layout/ChevronBlockProcess"/>
    <dgm:cxn modelId="{FD403FBB-4C09-574C-A2E1-4C1B94A46214}" type="presParOf" srcId="{23B23AAB-F93F-EE49-9936-861AB41A4227}" destId="{FDFC14C8-F5B9-204D-9FCC-9DB45B5C42C4}" srcOrd="3" destOrd="0" presId="urn:microsoft.com/office/officeart/2016/7/layout/ChevronBlockProcess"/>
    <dgm:cxn modelId="{368D660C-2133-4B41-85B1-8453F3D66E22}" type="presParOf" srcId="{23B23AAB-F93F-EE49-9936-861AB41A4227}" destId="{003C9DAB-C709-0A48-BE92-75FDF48C9EA2}" srcOrd="4" destOrd="0" presId="urn:microsoft.com/office/officeart/2016/7/layout/ChevronBlockProcess"/>
    <dgm:cxn modelId="{4D6AC2DA-C9B5-A346-BFEB-B9BA828936C5}" type="presParOf" srcId="{003C9DAB-C709-0A48-BE92-75FDF48C9EA2}" destId="{7FBE1A6E-8C8F-0148-A6EC-927622A592C7}" srcOrd="0" destOrd="0" presId="urn:microsoft.com/office/officeart/2016/7/layout/ChevronBlockProcess"/>
    <dgm:cxn modelId="{74A20B3A-39B4-FD4C-A715-154D45D79B09}" type="presParOf" srcId="{003C9DAB-C709-0A48-BE92-75FDF48C9EA2}" destId="{97C05D14-0E22-0440-B9AD-FBE6B25C3072}" srcOrd="1" destOrd="0" presId="urn:microsoft.com/office/officeart/2016/7/layout/ChevronBlockProcess"/>
    <dgm:cxn modelId="{86E5FDA3-44CE-874F-84DD-188BECDAF4BE}" type="presParOf" srcId="{23B23AAB-F93F-EE49-9936-861AB41A4227}" destId="{DF7F4BE8-16C7-3847-A1AE-333DB705C6BA}" srcOrd="5" destOrd="0" presId="urn:microsoft.com/office/officeart/2016/7/layout/ChevronBlockProcess"/>
    <dgm:cxn modelId="{659088D2-95BC-3A41-97AA-CFE939617EAC}" type="presParOf" srcId="{23B23AAB-F93F-EE49-9936-861AB41A4227}" destId="{E480DC74-7F38-6B4B-B0FE-81397EA36F9D}" srcOrd="6" destOrd="0" presId="urn:microsoft.com/office/officeart/2016/7/layout/ChevronBlockProcess"/>
    <dgm:cxn modelId="{EE90BBE8-C7E9-244D-925E-4BABC9978C6D}" type="presParOf" srcId="{E480DC74-7F38-6B4B-B0FE-81397EA36F9D}" destId="{4E2C8E90-058E-8745-9F2B-DE195FE7DC24}" srcOrd="0" destOrd="0" presId="urn:microsoft.com/office/officeart/2016/7/layout/ChevronBlockProcess"/>
    <dgm:cxn modelId="{7512FCDC-D476-1D4C-B61F-CDF6B2C0BE24}" type="presParOf" srcId="{E480DC74-7F38-6B4B-B0FE-81397EA36F9D}" destId="{1351B30D-8E7D-8F44-87FA-983075A79468}" srcOrd="1" destOrd="0" presId="urn:microsoft.com/office/officeart/2016/7/layout/ChevronBlockProcess"/>
    <dgm:cxn modelId="{0ED79531-FCB8-B24B-B660-81F0A23D6D57}" type="presParOf" srcId="{23B23AAB-F93F-EE49-9936-861AB41A4227}" destId="{A503A5CF-D1B5-EA4A-8241-8753B1A21CDD}" srcOrd="7" destOrd="0" presId="urn:microsoft.com/office/officeart/2016/7/layout/ChevronBlockProcess"/>
    <dgm:cxn modelId="{F36390F9-5666-2443-BDDF-B36A98255137}" type="presParOf" srcId="{23B23AAB-F93F-EE49-9936-861AB41A4227}" destId="{1FEC3A4D-ECEE-0949-A02A-5148F04D21E9}" srcOrd="8" destOrd="0" presId="urn:microsoft.com/office/officeart/2016/7/layout/ChevronBlockProcess"/>
    <dgm:cxn modelId="{A4084584-B214-2341-93A4-F8A135700DC5}" type="presParOf" srcId="{1FEC3A4D-ECEE-0949-A02A-5148F04D21E9}" destId="{4DB62EFE-D79C-E54D-A106-2E0B9E8D327F}" srcOrd="0" destOrd="0" presId="urn:microsoft.com/office/officeart/2016/7/layout/ChevronBlockProcess"/>
    <dgm:cxn modelId="{A48975CC-9B2F-0E45-9702-A93C75EA1C25}" type="presParOf" srcId="{1FEC3A4D-ECEE-0949-A02A-5148F04D21E9}" destId="{FAD8B59C-FA04-B745-A415-4EAEEF5CFB65}" srcOrd="1" destOrd="0" presId="urn:microsoft.com/office/officeart/2016/7/layout/ChevronBlock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429AF12-F41F-F64F-A56B-42B667A5E299}" type="doc">
      <dgm:prSet loTypeId="urn:microsoft.com/office/officeart/2009/3/layout/StepUpProcess" loCatId="" qsTypeId="urn:microsoft.com/office/officeart/2005/8/quickstyle/simple1" qsCatId="simple" csTypeId="urn:microsoft.com/office/officeart/2005/8/colors/colorful1" csCatId="colorful" phldr="1"/>
      <dgm:spPr/>
    </dgm:pt>
    <dgm:pt modelId="{67C24BD4-BE00-7A4E-948C-8CF262114C65}">
      <dgm:prSet phldrT="[Text]"/>
      <dgm:spPr/>
      <dgm:t>
        <a:bodyPr/>
        <a:lstStyle/>
        <a:p>
          <a:r>
            <a:rPr lang="en-US" dirty="0"/>
            <a:t>Start with State Law Compliance (LGBFCA) + Procurement Laws + Normal Internal Controls</a:t>
          </a:r>
        </a:p>
      </dgm:t>
    </dgm:pt>
    <dgm:pt modelId="{F05A5D0E-0FAC-3740-B85E-86DBEC73A671}" type="parTrans" cxnId="{B9172C17-D7A9-6148-BE7B-7E41AA48B290}">
      <dgm:prSet/>
      <dgm:spPr/>
      <dgm:t>
        <a:bodyPr/>
        <a:lstStyle/>
        <a:p>
          <a:endParaRPr lang="en-US"/>
        </a:p>
      </dgm:t>
    </dgm:pt>
    <dgm:pt modelId="{9593A89D-55EA-2541-9325-870D758593C3}" type="sibTrans" cxnId="{B9172C17-D7A9-6148-BE7B-7E41AA48B290}">
      <dgm:prSet/>
      <dgm:spPr/>
      <dgm:t>
        <a:bodyPr/>
        <a:lstStyle/>
        <a:p>
          <a:endParaRPr lang="en-US"/>
        </a:p>
      </dgm:t>
    </dgm:pt>
    <dgm:pt modelId="{46379864-60DB-5244-AB65-98CEE5A4D1D2}">
      <dgm:prSet phldrT="[Text]"/>
      <dgm:spPr/>
      <dgm:t>
        <a:bodyPr/>
        <a:lstStyle/>
        <a:p>
          <a:r>
            <a:rPr lang="en-US" dirty="0"/>
            <a:t>Add Specific Processes for Identifying Allowable Expenditures</a:t>
          </a:r>
        </a:p>
      </dgm:t>
    </dgm:pt>
    <dgm:pt modelId="{4CD513B3-34FF-EE4B-A046-D4E4F79D9474}" type="parTrans" cxnId="{2A703CD0-3D2C-7E47-BEE5-41AD1E13BDF1}">
      <dgm:prSet/>
      <dgm:spPr/>
      <dgm:t>
        <a:bodyPr/>
        <a:lstStyle/>
        <a:p>
          <a:endParaRPr lang="en-US"/>
        </a:p>
      </dgm:t>
    </dgm:pt>
    <dgm:pt modelId="{85A3BCA0-B936-4748-AF5E-3510266448CD}" type="sibTrans" cxnId="{2A703CD0-3D2C-7E47-BEE5-41AD1E13BDF1}">
      <dgm:prSet/>
      <dgm:spPr/>
      <dgm:t>
        <a:bodyPr/>
        <a:lstStyle/>
        <a:p>
          <a:endParaRPr lang="en-US"/>
        </a:p>
      </dgm:t>
    </dgm:pt>
    <dgm:pt modelId="{4B6D1E4F-29CB-894C-B86A-00E1355D583A}">
      <dgm:prSet phldrT="[Text]"/>
      <dgm:spPr/>
      <dgm:t>
        <a:bodyPr/>
        <a:lstStyle/>
        <a:p>
          <a:r>
            <a:rPr lang="en-US" dirty="0"/>
            <a:t>Add Specific Processes for Ensuring Compliance with Uniform Guidance</a:t>
          </a:r>
        </a:p>
      </dgm:t>
    </dgm:pt>
    <dgm:pt modelId="{1275CDB7-24EF-0844-9AC8-EB1ABE8AE19E}" type="parTrans" cxnId="{0DB91A83-D521-3E4B-89EC-15A7B62D0A5A}">
      <dgm:prSet/>
      <dgm:spPr/>
      <dgm:t>
        <a:bodyPr/>
        <a:lstStyle/>
        <a:p>
          <a:endParaRPr lang="en-US"/>
        </a:p>
      </dgm:t>
    </dgm:pt>
    <dgm:pt modelId="{BE6033E8-62C1-B849-B68E-EFCD22E185B8}" type="sibTrans" cxnId="{0DB91A83-D521-3E4B-89EC-15A7B62D0A5A}">
      <dgm:prSet/>
      <dgm:spPr/>
      <dgm:t>
        <a:bodyPr/>
        <a:lstStyle/>
        <a:p>
          <a:endParaRPr lang="en-US"/>
        </a:p>
      </dgm:t>
    </dgm:pt>
    <dgm:pt modelId="{CD0D8600-C4EF-CA40-A39C-B7E001D93C7B}">
      <dgm:prSet phldrT="[Text]"/>
      <dgm:spPr/>
      <dgm:t>
        <a:bodyPr/>
        <a:lstStyle/>
        <a:p>
          <a:r>
            <a:rPr lang="en-US" dirty="0"/>
            <a:t>Add Specific Processes for Documenting Obligations/Expenditures by Project within Appropriate EC</a:t>
          </a:r>
        </a:p>
      </dgm:t>
    </dgm:pt>
    <dgm:pt modelId="{F71B88EE-70D7-CF49-B9A2-F9A079547573}" type="parTrans" cxnId="{A89E2D66-284D-8E4D-B4C4-5941CDD998ED}">
      <dgm:prSet/>
      <dgm:spPr/>
      <dgm:t>
        <a:bodyPr/>
        <a:lstStyle/>
        <a:p>
          <a:endParaRPr lang="en-US"/>
        </a:p>
      </dgm:t>
    </dgm:pt>
    <dgm:pt modelId="{9304825C-9BA2-9F4B-B3C3-98D16197EE50}" type="sibTrans" cxnId="{A89E2D66-284D-8E4D-B4C4-5941CDD998ED}">
      <dgm:prSet/>
      <dgm:spPr/>
      <dgm:t>
        <a:bodyPr/>
        <a:lstStyle/>
        <a:p>
          <a:endParaRPr lang="en-US"/>
        </a:p>
      </dgm:t>
    </dgm:pt>
    <dgm:pt modelId="{46C2B8EC-0202-724B-91D2-6EADD50320A9}" type="pres">
      <dgm:prSet presAssocID="{8429AF12-F41F-F64F-A56B-42B667A5E299}" presName="rootnode" presStyleCnt="0">
        <dgm:presLayoutVars>
          <dgm:chMax/>
          <dgm:chPref/>
          <dgm:dir/>
          <dgm:animLvl val="lvl"/>
        </dgm:presLayoutVars>
      </dgm:prSet>
      <dgm:spPr/>
    </dgm:pt>
    <dgm:pt modelId="{1BFD3FF7-0D38-A44D-90B2-F649D0932173}" type="pres">
      <dgm:prSet presAssocID="{67C24BD4-BE00-7A4E-948C-8CF262114C65}" presName="composite" presStyleCnt="0"/>
      <dgm:spPr/>
    </dgm:pt>
    <dgm:pt modelId="{5639AEA9-A902-FB4E-809F-2CC7F06AC97D}" type="pres">
      <dgm:prSet presAssocID="{67C24BD4-BE00-7A4E-948C-8CF262114C65}" presName="LShape" presStyleLbl="alignNode1" presStyleIdx="0" presStyleCnt="7"/>
      <dgm:spPr/>
    </dgm:pt>
    <dgm:pt modelId="{AAEB41D6-B4A6-7B42-A9BB-CE74B42D3F57}" type="pres">
      <dgm:prSet presAssocID="{67C24BD4-BE00-7A4E-948C-8CF262114C65}" presName="ParentText" presStyleLbl="revTx" presStyleIdx="0" presStyleCnt="4">
        <dgm:presLayoutVars>
          <dgm:chMax val="0"/>
          <dgm:chPref val="0"/>
          <dgm:bulletEnabled val="1"/>
        </dgm:presLayoutVars>
      </dgm:prSet>
      <dgm:spPr/>
    </dgm:pt>
    <dgm:pt modelId="{C7DFE745-F818-3B49-B2AD-C3C9F42ED94B}" type="pres">
      <dgm:prSet presAssocID="{67C24BD4-BE00-7A4E-948C-8CF262114C65}" presName="Triangle" presStyleLbl="alignNode1" presStyleIdx="1" presStyleCnt="7"/>
      <dgm:spPr/>
    </dgm:pt>
    <dgm:pt modelId="{B39A002C-0632-0642-89D5-5AFEE1667D10}" type="pres">
      <dgm:prSet presAssocID="{9593A89D-55EA-2541-9325-870D758593C3}" presName="sibTrans" presStyleCnt="0"/>
      <dgm:spPr/>
    </dgm:pt>
    <dgm:pt modelId="{991BD41E-501E-F842-B75F-AB2CD7767FD4}" type="pres">
      <dgm:prSet presAssocID="{9593A89D-55EA-2541-9325-870D758593C3}" presName="space" presStyleCnt="0"/>
      <dgm:spPr/>
    </dgm:pt>
    <dgm:pt modelId="{8B238B8A-16A3-994B-9058-6B15DE608775}" type="pres">
      <dgm:prSet presAssocID="{46379864-60DB-5244-AB65-98CEE5A4D1D2}" presName="composite" presStyleCnt="0"/>
      <dgm:spPr/>
    </dgm:pt>
    <dgm:pt modelId="{25403385-DBCD-D04F-ABDB-3F52565F4EE6}" type="pres">
      <dgm:prSet presAssocID="{46379864-60DB-5244-AB65-98CEE5A4D1D2}" presName="LShape" presStyleLbl="alignNode1" presStyleIdx="2" presStyleCnt="7"/>
      <dgm:spPr/>
    </dgm:pt>
    <dgm:pt modelId="{37F97346-BFAF-0945-A224-31BC784455A3}" type="pres">
      <dgm:prSet presAssocID="{46379864-60DB-5244-AB65-98CEE5A4D1D2}" presName="ParentText" presStyleLbl="revTx" presStyleIdx="1" presStyleCnt="4">
        <dgm:presLayoutVars>
          <dgm:chMax val="0"/>
          <dgm:chPref val="0"/>
          <dgm:bulletEnabled val="1"/>
        </dgm:presLayoutVars>
      </dgm:prSet>
      <dgm:spPr/>
    </dgm:pt>
    <dgm:pt modelId="{0F5A406B-3F1D-6F4C-BE88-E846280B8B36}" type="pres">
      <dgm:prSet presAssocID="{46379864-60DB-5244-AB65-98CEE5A4D1D2}" presName="Triangle" presStyleLbl="alignNode1" presStyleIdx="3" presStyleCnt="7"/>
      <dgm:spPr/>
    </dgm:pt>
    <dgm:pt modelId="{320631A4-DDF6-6B40-9F82-B585B437BF79}" type="pres">
      <dgm:prSet presAssocID="{85A3BCA0-B936-4748-AF5E-3510266448CD}" presName="sibTrans" presStyleCnt="0"/>
      <dgm:spPr/>
    </dgm:pt>
    <dgm:pt modelId="{7D482CE2-5F78-FD47-9B0F-63F5682804EC}" type="pres">
      <dgm:prSet presAssocID="{85A3BCA0-B936-4748-AF5E-3510266448CD}" presName="space" presStyleCnt="0"/>
      <dgm:spPr/>
    </dgm:pt>
    <dgm:pt modelId="{09471814-89FA-144B-80FC-4CA1B531CB22}" type="pres">
      <dgm:prSet presAssocID="{4B6D1E4F-29CB-894C-B86A-00E1355D583A}" presName="composite" presStyleCnt="0"/>
      <dgm:spPr/>
    </dgm:pt>
    <dgm:pt modelId="{1B18FC51-4D26-D745-8C22-6F1A9AED76B6}" type="pres">
      <dgm:prSet presAssocID="{4B6D1E4F-29CB-894C-B86A-00E1355D583A}" presName="LShape" presStyleLbl="alignNode1" presStyleIdx="4" presStyleCnt="7"/>
      <dgm:spPr/>
    </dgm:pt>
    <dgm:pt modelId="{65C1010A-28CB-8C47-B495-420CABA6AC78}" type="pres">
      <dgm:prSet presAssocID="{4B6D1E4F-29CB-894C-B86A-00E1355D583A}" presName="ParentText" presStyleLbl="revTx" presStyleIdx="2" presStyleCnt="4">
        <dgm:presLayoutVars>
          <dgm:chMax val="0"/>
          <dgm:chPref val="0"/>
          <dgm:bulletEnabled val="1"/>
        </dgm:presLayoutVars>
      </dgm:prSet>
      <dgm:spPr/>
    </dgm:pt>
    <dgm:pt modelId="{FB22C953-498C-C04F-B48A-1AF2C9BD7820}" type="pres">
      <dgm:prSet presAssocID="{4B6D1E4F-29CB-894C-B86A-00E1355D583A}" presName="Triangle" presStyleLbl="alignNode1" presStyleIdx="5" presStyleCnt="7"/>
      <dgm:spPr/>
    </dgm:pt>
    <dgm:pt modelId="{B4815513-095C-1A47-88FA-8A556DDA258F}" type="pres">
      <dgm:prSet presAssocID="{BE6033E8-62C1-B849-B68E-EFCD22E185B8}" presName="sibTrans" presStyleCnt="0"/>
      <dgm:spPr/>
    </dgm:pt>
    <dgm:pt modelId="{A5A351E9-D234-3C4D-9193-A14A3AD5BB62}" type="pres">
      <dgm:prSet presAssocID="{BE6033E8-62C1-B849-B68E-EFCD22E185B8}" presName="space" presStyleCnt="0"/>
      <dgm:spPr/>
    </dgm:pt>
    <dgm:pt modelId="{F919C8B9-8D30-764E-91D7-9F40F056E495}" type="pres">
      <dgm:prSet presAssocID="{CD0D8600-C4EF-CA40-A39C-B7E001D93C7B}" presName="composite" presStyleCnt="0"/>
      <dgm:spPr/>
    </dgm:pt>
    <dgm:pt modelId="{BBA0167B-BF5D-1042-8ECA-D7932A1396F7}" type="pres">
      <dgm:prSet presAssocID="{CD0D8600-C4EF-CA40-A39C-B7E001D93C7B}" presName="LShape" presStyleLbl="alignNode1" presStyleIdx="6" presStyleCnt="7"/>
      <dgm:spPr/>
    </dgm:pt>
    <dgm:pt modelId="{5F397622-61D4-7142-AABB-1238455D393D}" type="pres">
      <dgm:prSet presAssocID="{CD0D8600-C4EF-CA40-A39C-B7E001D93C7B}" presName="ParentText" presStyleLbl="revTx" presStyleIdx="3" presStyleCnt="4">
        <dgm:presLayoutVars>
          <dgm:chMax val="0"/>
          <dgm:chPref val="0"/>
          <dgm:bulletEnabled val="1"/>
        </dgm:presLayoutVars>
      </dgm:prSet>
      <dgm:spPr/>
    </dgm:pt>
  </dgm:ptLst>
  <dgm:cxnLst>
    <dgm:cxn modelId="{B9172C17-D7A9-6148-BE7B-7E41AA48B290}" srcId="{8429AF12-F41F-F64F-A56B-42B667A5E299}" destId="{67C24BD4-BE00-7A4E-948C-8CF262114C65}" srcOrd="0" destOrd="0" parTransId="{F05A5D0E-0FAC-3740-B85E-86DBEC73A671}" sibTransId="{9593A89D-55EA-2541-9325-870D758593C3}"/>
    <dgm:cxn modelId="{5BC76A20-4BFA-EF40-B1DF-07B07DD90564}" type="presOf" srcId="{67C24BD4-BE00-7A4E-948C-8CF262114C65}" destId="{AAEB41D6-B4A6-7B42-A9BB-CE74B42D3F57}" srcOrd="0" destOrd="0" presId="urn:microsoft.com/office/officeart/2009/3/layout/StepUpProcess"/>
    <dgm:cxn modelId="{3550AE34-8904-2F48-9740-D1050687C085}" type="presOf" srcId="{46379864-60DB-5244-AB65-98CEE5A4D1D2}" destId="{37F97346-BFAF-0945-A224-31BC784455A3}" srcOrd="0" destOrd="0" presId="urn:microsoft.com/office/officeart/2009/3/layout/StepUpProcess"/>
    <dgm:cxn modelId="{A89E2D66-284D-8E4D-B4C4-5941CDD998ED}" srcId="{8429AF12-F41F-F64F-A56B-42B667A5E299}" destId="{CD0D8600-C4EF-CA40-A39C-B7E001D93C7B}" srcOrd="3" destOrd="0" parTransId="{F71B88EE-70D7-CF49-B9A2-F9A079547573}" sibTransId="{9304825C-9BA2-9F4B-B3C3-98D16197EE50}"/>
    <dgm:cxn modelId="{0DB91A83-D521-3E4B-89EC-15A7B62D0A5A}" srcId="{8429AF12-F41F-F64F-A56B-42B667A5E299}" destId="{4B6D1E4F-29CB-894C-B86A-00E1355D583A}" srcOrd="2" destOrd="0" parTransId="{1275CDB7-24EF-0844-9AC8-EB1ABE8AE19E}" sibTransId="{BE6033E8-62C1-B849-B68E-EFCD22E185B8}"/>
    <dgm:cxn modelId="{15287C96-D5BD-A741-8D19-DA94B188B358}" type="presOf" srcId="{8429AF12-F41F-F64F-A56B-42B667A5E299}" destId="{46C2B8EC-0202-724B-91D2-6EADD50320A9}" srcOrd="0" destOrd="0" presId="urn:microsoft.com/office/officeart/2009/3/layout/StepUpProcess"/>
    <dgm:cxn modelId="{E21352AC-21CD-F146-BA33-E4F7835CE4F4}" type="presOf" srcId="{CD0D8600-C4EF-CA40-A39C-B7E001D93C7B}" destId="{5F397622-61D4-7142-AABB-1238455D393D}" srcOrd="0" destOrd="0" presId="urn:microsoft.com/office/officeart/2009/3/layout/StepUpProcess"/>
    <dgm:cxn modelId="{2A703CD0-3D2C-7E47-BEE5-41AD1E13BDF1}" srcId="{8429AF12-F41F-F64F-A56B-42B667A5E299}" destId="{46379864-60DB-5244-AB65-98CEE5A4D1D2}" srcOrd="1" destOrd="0" parTransId="{4CD513B3-34FF-EE4B-A046-D4E4F79D9474}" sibTransId="{85A3BCA0-B936-4748-AF5E-3510266448CD}"/>
    <dgm:cxn modelId="{2CE2C7ED-ECF1-8546-BCD9-EC45FE78FC47}" type="presOf" srcId="{4B6D1E4F-29CB-894C-B86A-00E1355D583A}" destId="{65C1010A-28CB-8C47-B495-420CABA6AC78}" srcOrd="0" destOrd="0" presId="urn:microsoft.com/office/officeart/2009/3/layout/StepUpProcess"/>
    <dgm:cxn modelId="{37845BFC-CBDE-014D-B8BB-D5E5B6A210B0}" type="presParOf" srcId="{46C2B8EC-0202-724B-91D2-6EADD50320A9}" destId="{1BFD3FF7-0D38-A44D-90B2-F649D0932173}" srcOrd="0" destOrd="0" presId="urn:microsoft.com/office/officeart/2009/3/layout/StepUpProcess"/>
    <dgm:cxn modelId="{D3B820FB-B097-3F40-AADA-294518469E4C}" type="presParOf" srcId="{1BFD3FF7-0D38-A44D-90B2-F649D0932173}" destId="{5639AEA9-A902-FB4E-809F-2CC7F06AC97D}" srcOrd="0" destOrd="0" presId="urn:microsoft.com/office/officeart/2009/3/layout/StepUpProcess"/>
    <dgm:cxn modelId="{5EDF5A43-7E86-6743-A177-0A3A2E6FC102}" type="presParOf" srcId="{1BFD3FF7-0D38-A44D-90B2-F649D0932173}" destId="{AAEB41D6-B4A6-7B42-A9BB-CE74B42D3F57}" srcOrd="1" destOrd="0" presId="urn:microsoft.com/office/officeart/2009/3/layout/StepUpProcess"/>
    <dgm:cxn modelId="{A16F9638-30C4-6C46-B8C8-1A5EF7304679}" type="presParOf" srcId="{1BFD3FF7-0D38-A44D-90B2-F649D0932173}" destId="{C7DFE745-F818-3B49-B2AD-C3C9F42ED94B}" srcOrd="2" destOrd="0" presId="urn:microsoft.com/office/officeart/2009/3/layout/StepUpProcess"/>
    <dgm:cxn modelId="{8EEFE612-8632-7441-8905-7E3BE036E2C1}" type="presParOf" srcId="{46C2B8EC-0202-724B-91D2-6EADD50320A9}" destId="{B39A002C-0632-0642-89D5-5AFEE1667D10}" srcOrd="1" destOrd="0" presId="urn:microsoft.com/office/officeart/2009/3/layout/StepUpProcess"/>
    <dgm:cxn modelId="{63F6C0D3-76AD-7648-A4F8-7AFD8AB3377E}" type="presParOf" srcId="{B39A002C-0632-0642-89D5-5AFEE1667D10}" destId="{991BD41E-501E-F842-B75F-AB2CD7767FD4}" srcOrd="0" destOrd="0" presId="urn:microsoft.com/office/officeart/2009/3/layout/StepUpProcess"/>
    <dgm:cxn modelId="{FD359549-6125-0F44-B171-7037E4209A4D}" type="presParOf" srcId="{46C2B8EC-0202-724B-91D2-6EADD50320A9}" destId="{8B238B8A-16A3-994B-9058-6B15DE608775}" srcOrd="2" destOrd="0" presId="urn:microsoft.com/office/officeart/2009/3/layout/StepUpProcess"/>
    <dgm:cxn modelId="{27F45BE1-0907-4E4B-A1CC-BC39D694109F}" type="presParOf" srcId="{8B238B8A-16A3-994B-9058-6B15DE608775}" destId="{25403385-DBCD-D04F-ABDB-3F52565F4EE6}" srcOrd="0" destOrd="0" presId="urn:microsoft.com/office/officeart/2009/3/layout/StepUpProcess"/>
    <dgm:cxn modelId="{14136B4A-FB18-2045-9A5E-D00B52625738}" type="presParOf" srcId="{8B238B8A-16A3-994B-9058-6B15DE608775}" destId="{37F97346-BFAF-0945-A224-31BC784455A3}" srcOrd="1" destOrd="0" presId="urn:microsoft.com/office/officeart/2009/3/layout/StepUpProcess"/>
    <dgm:cxn modelId="{44181B0E-DF7C-FA45-9A22-31D0CF74F7B0}" type="presParOf" srcId="{8B238B8A-16A3-994B-9058-6B15DE608775}" destId="{0F5A406B-3F1D-6F4C-BE88-E846280B8B36}" srcOrd="2" destOrd="0" presId="urn:microsoft.com/office/officeart/2009/3/layout/StepUpProcess"/>
    <dgm:cxn modelId="{BDB3CBD5-E29E-224E-ACD3-4B3667CFC69C}" type="presParOf" srcId="{46C2B8EC-0202-724B-91D2-6EADD50320A9}" destId="{320631A4-DDF6-6B40-9F82-B585B437BF79}" srcOrd="3" destOrd="0" presId="urn:microsoft.com/office/officeart/2009/3/layout/StepUpProcess"/>
    <dgm:cxn modelId="{6FFF8117-3076-FA45-A3DE-355FD6D22B95}" type="presParOf" srcId="{320631A4-DDF6-6B40-9F82-B585B437BF79}" destId="{7D482CE2-5F78-FD47-9B0F-63F5682804EC}" srcOrd="0" destOrd="0" presId="urn:microsoft.com/office/officeart/2009/3/layout/StepUpProcess"/>
    <dgm:cxn modelId="{253AAC48-1FAB-004B-B994-82071C8B98A4}" type="presParOf" srcId="{46C2B8EC-0202-724B-91D2-6EADD50320A9}" destId="{09471814-89FA-144B-80FC-4CA1B531CB22}" srcOrd="4" destOrd="0" presId="urn:microsoft.com/office/officeart/2009/3/layout/StepUpProcess"/>
    <dgm:cxn modelId="{3BF31622-D9B3-774A-A24E-E69556C770DC}" type="presParOf" srcId="{09471814-89FA-144B-80FC-4CA1B531CB22}" destId="{1B18FC51-4D26-D745-8C22-6F1A9AED76B6}" srcOrd="0" destOrd="0" presId="urn:microsoft.com/office/officeart/2009/3/layout/StepUpProcess"/>
    <dgm:cxn modelId="{F8907007-E5B6-8E44-85C3-D495750F797A}" type="presParOf" srcId="{09471814-89FA-144B-80FC-4CA1B531CB22}" destId="{65C1010A-28CB-8C47-B495-420CABA6AC78}" srcOrd="1" destOrd="0" presId="urn:microsoft.com/office/officeart/2009/3/layout/StepUpProcess"/>
    <dgm:cxn modelId="{4D6568BF-FEF7-9345-9BA6-31F36E3796FB}" type="presParOf" srcId="{09471814-89FA-144B-80FC-4CA1B531CB22}" destId="{FB22C953-498C-C04F-B48A-1AF2C9BD7820}" srcOrd="2" destOrd="0" presId="urn:microsoft.com/office/officeart/2009/3/layout/StepUpProcess"/>
    <dgm:cxn modelId="{108D6F3B-7E7D-154A-8707-1563A105C310}" type="presParOf" srcId="{46C2B8EC-0202-724B-91D2-6EADD50320A9}" destId="{B4815513-095C-1A47-88FA-8A556DDA258F}" srcOrd="5" destOrd="0" presId="urn:microsoft.com/office/officeart/2009/3/layout/StepUpProcess"/>
    <dgm:cxn modelId="{B24C26B6-244F-3E48-BDEB-6D20A413601E}" type="presParOf" srcId="{B4815513-095C-1A47-88FA-8A556DDA258F}" destId="{A5A351E9-D234-3C4D-9193-A14A3AD5BB62}" srcOrd="0" destOrd="0" presId="urn:microsoft.com/office/officeart/2009/3/layout/StepUpProcess"/>
    <dgm:cxn modelId="{16EF6741-FF3A-324A-890D-3E5BFCED65D9}" type="presParOf" srcId="{46C2B8EC-0202-724B-91D2-6EADD50320A9}" destId="{F919C8B9-8D30-764E-91D7-9F40F056E495}" srcOrd="6" destOrd="0" presId="urn:microsoft.com/office/officeart/2009/3/layout/StepUpProcess"/>
    <dgm:cxn modelId="{139560B2-C6AF-8843-9A82-2E26B96EC7A2}" type="presParOf" srcId="{F919C8B9-8D30-764E-91D7-9F40F056E495}" destId="{BBA0167B-BF5D-1042-8ECA-D7932A1396F7}" srcOrd="0" destOrd="0" presId="urn:microsoft.com/office/officeart/2009/3/layout/StepUpProcess"/>
    <dgm:cxn modelId="{C88C22D5-F6E4-C146-942D-627D0F9E7D27}" type="presParOf" srcId="{F919C8B9-8D30-764E-91D7-9F40F056E495}" destId="{5F397622-61D4-7142-AABB-1238455D393D}"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9F2B6A0-B3B3-48F7-82CE-14209EFE2073}" type="doc">
      <dgm:prSet loTypeId="urn:microsoft.com/office/officeart/2016/7/layout/ChevronBlockProcess" loCatId="process" qsTypeId="urn:microsoft.com/office/officeart/2005/8/quickstyle/simple1" qsCatId="simple" csTypeId="urn:microsoft.com/office/officeart/2005/8/colors/colorful1" csCatId="colorful" phldr="1"/>
      <dgm:spPr/>
      <dgm:t>
        <a:bodyPr/>
        <a:lstStyle/>
        <a:p>
          <a:endParaRPr lang="en-US"/>
        </a:p>
      </dgm:t>
    </dgm:pt>
    <dgm:pt modelId="{C306291E-71A2-4B4C-BBB4-F598471C92A6}">
      <dgm:prSet/>
      <dgm:spPr/>
      <dgm:t>
        <a:bodyPr/>
        <a:lstStyle/>
        <a:p>
          <a:r>
            <a:rPr lang="en-US" dirty="0"/>
            <a:t>Address COVID Public Health</a:t>
          </a:r>
        </a:p>
      </dgm:t>
    </dgm:pt>
    <dgm:pt modelId="{5CA835AD-3105-4645-BEF9-CA19C464D394}" type="parTrans" cxnId="{61E7F9FF-88D6-440C-AD36-D692798322A4}">
      <dgm:prSet/>
      <dgm:spPr/>
      <dgm:t>
        <a:bodyPr/>
        <a:lstStyle/>
        <a:p>
          <a:endParaRPr lang="en-US"/>
        </a:p>
      </dgm:t>
    </dgm:pt>
    <dgm:pt modelId="{469B1202-E77C-49C4-8520-1042A0AB48EC}" type="sibTrans" cxnId="{61E7F9FF-88D6-440C-AD36-D692798322A4}">
      <dgm:prSet/>
      <dgm:spPr/>
      <dgm:t>
        <a:bodyPr/>
        <a:lstStyle/>
        <a:p>
          <a:endParaRPr lang="en-US"/>
        </a:p>
      </dgm:t>
    </dgm:pt>
    <dgm:pt modelId="{DEBEED55-D659-4075-976E-278CB2D976CF}">
      <dgm:prSet/>
      <dgm:spPr>
        <a:solidFill>
          <a:schemeClr val="accent2">
            <a:lumMod val="20000"/>
            <a:lumOff val="80000"/>
            <a:alpha val="90000"/>
          </a:schemeClr>
        </a:solidFill>
      </dgm:spPr>
      <dgm:t>
        <a:bodyPr/>
        <a:lstStyle/>
        <a:p>
          <a:r>
            <a:rPr lang="en-US" dirty="0"/>
            <a:t>Support public health expenditures, by funding COVID-19 mitigation efforts, medical expenses, behavioral healthcare, and certain public health and safety staff;</a:t>
          </a:r>
        </a:p>
      </dgm:t>
    </dgm:pt>
    <dgm:pt modelId="{8A46C02A-C502-463D-9AB7-2783AA60F35B}" type="parTrans" cxnId="{8494FC29-505A-4298-9B15-103674366B4B}">
      <dgm:prSet/>
      <dgm:spPr/>
      <dgm:t>
        <a:bodyPr/>
        <a:lstStyle/>
        <a:p>
          <a:endParaRPr lang="en-US"/>
        </a:p>
      </dgm:t>
    </dgm:pt>
    <dgm:pt modelId="{9BBC1EAC-F4F8-4863-A103-1ABCADC15FA1}" type="sibTrans" cxnId="{8494FC29-505A-4298-9B15-103674366B4B}">
      <dgm:prSet/>
      <dgm:spPr/>
      <dgm:t>
        <a:bodyPr/>
        <a:lstStyle/>
        <a:p>
          <a:endParaRPr lang="en-US"/>
        </a:p>
      </dgm:t>
    </dgm:pt>
    <dgm:pt modelId="{42765B5E-F977-4F1C-9F2F-0143FD5DC144}">
      <dgm:prSet/>
      <dgm:spPr>
        <a:solidFill>
          <a:schemeClr val="accent2"/>
        </a:solidFill>
      </dgm:spPr>
      <dgm:t>
        <a:bodyPr/>
        <a:lstStyle/>
        <a:p>
          <a:r>
            <a:rPr lang="en-US" dirty="0"/>
            <a:t>Address COVID Economic Impact</a:t>
          </a:r>
        </a:p>
      </dgm:t>
    </dgm:pt>
    <dgm:pt modelId="{E3BCD147-41D8-42E5-8642-98835B0874C7}" type="parTrans" cxnId="{4A2FF6AC-75D7-4696-B2F8-2D3D4F4D722C}">
      <dgm:prSet/>
      <dgm:spPr/>
      <dgm:t>
        <a:bodyPr/>
        <a:lstStyle/>
        <a:p>
          <a:endParaRPr lang="en-US"/>
        </a:p>
      </dgm:t>
    </dgm:pt>
    <dgm:pt modelId="{AD19C203-9EE7-4F80-8787-7F9EC2342BB7}" type="sibTrans" cxnId="{4A2FF6AC-75D7-4696-B2F8-2D3D4F4D722C}">
      <dgm:prSet/>
      <dgm:spPr/>
      <dgm:t>
        <a:bodyPr/>
        <a:lstStyle/>
        <a:p>
          <a:endParaRPr lang="en-US"/>
        </a:p>
      </dgm:t>
    </dgm:pt>
    <dgm:pt modelId="{2806B9E1-82F6-4D62-97CE-6CC406FCF973}">
      <dgm:prSet/>
      <dgm:spPr>
        <a:solidFill>
          <a:schemeClr val="accent2">
            <a:lumMod val="20000"/>
            <a:lumOff val="80000"/>
            <a:alpha val="90000"/>
          </a:schemeClr>
        </a:solidFill>
      </dgm:spPr>
      <dgm:t>
        <a:bodyPr/>
        <a:lstStyle/>
        <a:p>
          <a:r>
            <a:rPr lang="en-US" dirty="0"/>
            <a:t>Address negative economic impacts caused by the public health emergency, including economic harms to workers, households, small businesses, impacted industries, and the public sector;</a:t>
          </a:r>
        </a:p>
      </dgm:t>
    </dgm:pt>
    <dgm:pt modelId="{CE22A954-82B7-4A5F-BC4E-B914B3BAC21B}" type="parTrans" cxnId="{BDCCCA2F-7863-4B66-BFCE-7B4AF32223F8}">
      <dgm:prSet/>
      <dgm:spPr/>
      <dgm:t>
        <a:bodyPr/>
        <a:lstStyle/>
        <a:p>
          <a:endParaRPr lang="en-US"/>
        </a:p>
      </dgm:t>
    </dgm:pt>
    <dgm:pt modelId="{71A4059D-98DF-4527-BD0D-4715AF7D4FF4}" type="sibTrans" cxnId="{BDCCCA2F-7863-4B66-BFCE-7B4AF32223F8}">
      <dgm:prSet/>
      <dgm:spPr/>
      <dgm:t>
        <a:bodyPr/>
        <a:lstStyle/>
        <a:p>
          <a:endParaRPr lang="en-US"/>
        </a:p>
      </dgm:t>
    </dgm:pt>
    <dgm:pt modelId="{5190CF68-C99A-47B0-8BD2-A62733FDC3A4}">
      <dgm:prSet/>
      <dgm:spPr/>
      <dgm:t>
        <a:bodyPr/>
        <a:lstStyle/>
        <a:p>
          <a:endParaRPr lang="en-US" dirty="0"/>
        </a:p>
      </dgm:t>
    </dgm:pt>
    <dgm:pt modelId="{87627752-9114-4E67-8C96-733AC165FA54}" type="parTrans" cxnId="{F03C01AC-9EE7-471F-9B20-51308B281981}">
      <dgm:prSet/>
      <dgm:spPr/>
      <dgm:t>
        <a:bodyPr/>
        <a:lstStyle/>
        <a:p>
          <a:endParaRPr lang="en-US"/>
        </a:p>
      </dgm:t>
    </dgm:pt>
    <dgm:pt modelId="{502861A1-E4F2-4231-B73F-B598CDE934E8}" type="sibTrans" cxnId="{F03C01AC-9EE7-471F-9B20-51308B281981}">
      <dgm:prSet/>
      <dgm:spPr/>
      <dgm:t>
        <a:bodyPr/>
        <a:lstStyle/>
        <a:p>
          <a:endParaRPr lang="en-US"/>
        </a:p>
      </dgm:t>
    </dgm:pt>
    <dgm:pt modelId="{EF3C040F-F4FC-49A9-85A2-00C41D23987A}">
      <dgm:prSet/>
      <dgm:spPr/>
      <dgm:t>
        <a:bodyPr/>
        <a:lstStyle/>
        <a:p>
          <a:endParaRPr lang="en-US" dirty="0"/>
        </a:p>
      </dgm:t>
    </dgm:pt>
    <dgm:pt modelId="{23E42291-CBC3-4394-8859-B4F2C80213BA}" type="parTrans" cxnId="{83CEFB6A-8B19-4CAD-A2D1-18D9446654BB}">
      <dgm:prSet/>
      <dgm:spPr/>
      <dgm:t>
        <a:bodyPr/>
        <a:lstStyle/>
        <a:p>
          <a:endParaRPr lang="en-US"/>
        </a:p>
      </dgm:t>
    </dgm:pt>
    <dgm:pt modelId="{A75D334B-E1DE-4E30-81C9-E94F99AF7B4F}" type="sibTrans" cxnId="{83CEFB6A-8B19-4CAD-A2D1-18D9446654BB}">
      <dgm:prSet/>
      <dgm:spPr/>
      <dgm:t>
        <a:bodyPr/>
        <a:lstStyle/>
        <a:p>
          <a:endParaRPr lang="en-US"/>
        </a:p>
      </dgm:t>
    </dgm:pt>
    <dgm:pt modelId="{80B743FD-DAC1-452E-963F-2A44621436EB}">
      <dgm:prSet/>
      <dgm:spPr/>
      <dgm:t>
        <a:bodyPr/>
        <a:lstStyle/>
        <a:p>
          <a:endParaRPr lang="en-US" dirty="0"/>
        </a:p>
      </dgm:t>
    </dgm:pt>
    <dgm:pt modelId="{C95EA138-7D3D-4398-90E4-ED8EA99520D1}" type="parTrans" cxnId="{06E6CE12-292A-4495-8E89-F6BA76EFBCF5}">
      <dgm:prSet/>
      <dgm:spPr/>
      <dgm:t>
        <a:bodyPr/>
        <a:lstStyle/>
        <a:p>
          <a:endParaRPr lang="en-US"/>
        </a:p>
      </dgm:t>
    </dgm:pt>
    <dgm:pt modelId="{5368303A-7426-4F4B-B353-3C94FCACD0F0}" type="sibTrans" cxnId="{06E6CE12-292A-4495-8E89-F6BA76EFBCF5}">
      <dgm:prSet/>
      <dgm:spPr/>
      <dgm:t>
        <a:bodyPr/>
        <a:lstStyle/>
        <a:p>
          <a:endParaRPr lang="en-US"/>
        </a:p>
      </dgm:t>
    </dgm:pt>
    <dgm:pt modelId="{121BCF8A-FEA0-46FF-B3D4-EC9CC393A6BF}">
      <dgm:prSet/>
      <dgm:spPr/>
      <dgm:t>
        <a:bodyPr/>
        <a:lstStyle/>
        <a:p>
          <a:endParaRPr lang="en-US" dirty="0"/>
        </a:p>
      </dgm:t>
    </dgm:pt>
    <dgm:pt modelId="{4823108B-8FF0-40EF-B192-A9D98DE79E8E}" type="parTrans" cxnId="{7CF5E787-DC18-4EF0-AC33-7B925D6FDF86}">
      <dgm:prSet/>
      <dgm:spPr/>
      <dgm:t>
        <a:bodyPr/>
        <a:lstStyle/>
        <a:p>
          <a:endParaRPr lang="en-US"/>
        </a:p>
      </dgm:t>
    </dgm:pt>
    <dgm:pt modelId="{E2FC2231-6878-49E2-A4CC-8354BA517553}" type="sibTrans" cxnId="{7CF5E787-DC18-4EF0-AC33-7B925D6FDF86}">
      <dgm:prSet/>
      <dgm:spPr/>
      <dgm:t>
        <a:bodyPr/>
        <a:lstStyle/>
        <a:p>
          <a:endParaRPr lang="en-US"/>
        </a:p>
      </dgm:t>
    </dgm:pt>
    <dgm:pt modelId="{75E48C5C-D110-498D-81F0-08810ACF36C2}">
      <dgm:prSet/>
      <dgm:spPr/>
      <dgm:t>
        <a:bodyPr/>
        <a:lstStyle/>
        <a:p>
          <a:endParaRPr lang="en-US" dirty="0"/>
        </a:p>
      </dgm:t>
    </dgm:pt>
    <dgm:pt modelId="{EF799CDC-34BA-4957-946F-E468A8127E69}" type="parTrans" cxnId="{1A1A68A3-9A13-4D6C-9407-D750B592BE08}">
      <dgm:prSet/>
      <dgm:spPr/>
      <dgm:t>
        <a:bodyPr/>
        <a:lstStyle/>
        <a:p>
          <a:endParaRPr lang="en-US"/>
        </a:p>
      </dgm:t>
    </dgm:pt>
    <dgm:pt modelId="{F1F18BCF-E765-4CAC-9D9F-1C10B1D89AC2}" type="sibTrans" cxnId="{1A1A68A3-9A13-4D6C-9407-D750B592BE08}">
      <dgm:prSet/>
      <dgm:spPr/>
      <dgm:t>
        <a:bodyPr/>
        <a:lstStyle/>
        <a:p>
          <a:endParaRPr lang="en-US"/>
        </a:p>
      </dgm:t>
    </dgm:pt>
    <dgm:pt modelId="{A477AE83-EFB2-43F8-84F7-B49327322B3F}">
      <dgm:prSet/>
      <dgm:spPr/>
      <dgm:t>
        <a:bodyPr/>
        <a:lstStyle/>
        <a:p>
          <a:endParaRPr lang="en-US" dirty="0"/>
        </a:p>
      </dgm:t>
    </dgm:pt>
    <dgm:pt modelId="{2D7F5BD0-809F-430B-BD36-4DF19A83EA5F}" type="parTrans" cxnId="{2D030579-1721-4E04-8223-C31234917585}">
      <dgm:prSet/>
      <dgm:spPr/>
      <dgm:t>
        <a:bodyPr/>
        <a:lstStyle/>
        <a:p>
          <a:endParaRPr lang="en-US"/>
        </a:p>
      </dgm:t>
    </dgm:pt>
    <dgm:pt modelId="{B39B8BBB-35B1-4646-BB44-5D54BE7A1444}" type="sibTrans" cxnId="{2D030579-1721-4E04-8223-C31234917585}">
      <dgm:prSet/>
      <dgm:spPr/>
      <dgm:t>
        <a:bodyPr/>
        <a:lstStyle/>
        <a:p>
          <a:endParaRPr lang="en-US"/>
        </a:p>
      </dgm:t>
    </dgm:pt>
    <dgm:pt modelId="{23B23AAB-F93F-EE49-9936-861AB41A4227}" type="pres">
      <dgm:prSet presAssocID="{B9F2B6A0-B3B3-48F7-82CE-14209EFE2073}" presName="Name0" presStyleCnt="0">
        <dgm:presLayoutVars>
          <dgm:dir/>
          <dgm:animLvl val="lvl"/>
          <dgm:resizeHandles val="exact"/>
        </dgm:presLayoutVars>
      </dgm:prSet>
      <dgm:spPr/>
    </dgm:pt>
    <dgm:pt modelId="{796C0EC0-334C-BD44-B039-ADD196596E21}" type="pres">
      <dgm:prSet presAssocID="{C306291E-71A2-4B4C-BBB4-F598471C92A6}" presName="composite" presStyleCnt="0"/>
      <dgm:spPr/>
    </dgm:pt>
    <dgm:pt modelId="{941D9EE3-138A-2C49-95B5-A0BDEF2BE1FD}" type="pres">
      <dgm:prSet presAssocID="{C306291E-71A2-4B4C-BBB4-F598471C92A6}" presName="parTx" presStyleLbl="alignNode1" presStyleIdx="0" presStyleCnt="5">
        <dgm:presLayoutVars>
          <dgm:chMax val="0"/>
          <dgm:chPref val="0"/>
        </dgm:presLayoutVars>
      </dgm:prSet>
      <dgm:spPr/>
    </dgm:pt>
    <dgm:pt modelId="{8C5BDF70-FA6F-4745-BDFA-25DFEF01B332}" type="pres">
      <dgm:prSet presAssocID="{C306291E-71A2-4B4C-BBB4-F598471C92A6}" presName="desTx" presStyleLbl="alignAccFollowNode1" presStyleIdx="0" presStyleCnt="5">
        <dgm:presLayoutVars/>
      </dgm:prSet>
      <dgm:spPr/>
    </dgm:pt>
    <dgm:pt modelId="{AA8C779D-955B-8E44-BF67-322E92B31E9B}" type="pres">
      <dgm:prSet presAssocID="{469B1202-E77C-49C4-8520-1042A0AB48EC}" presName="space" presStyleCnt="0"/>
      <dgm:spPr/>
    </dgm:pt>
    <dgm:pt modelId="{EFE1679B-8F16-FC40-827E-C8B5EC2AB598}" type="pres">
      <dgm:prSet presAssocID="{42765B5E-F977-4F1C-9F2F-0143FD5DC144}" presName="composite" presStyleCnt="0"/>
      <dgm:spPr/>
    </dgm:pt>
    <dgm:pt modelId="{4A212D91-B797-8541-98C9-D94CD4DDED61}" type="pres">
      <dgm:prSet presAssocID="{42765B5E-F977-4F1C-9F2F-0143FD5DC144}" presName="parTx" presStyleLbl="alignNode1" presStyleIdx="1" presStyleCnt="5">
        <dgm:presLayoutVars>
          <dgm:chMax val="0"/>
          <dgm:chPref val="0"/>
        </dgm:presLayoutVars>
      </dgm:prSet>
      <dgm:spPr/>
    </dgm:pt>
    <dgm:pt modelId="{3B8E883F-5E42-2F4F-A1E2-D116CBA92AE2}" type="pres">
      <dgm:prSet presAssocID="{42765B5E-F977-4F1C-9F2F-0143FD5DC144}" presName="desTx" presStyleLbl="alignAccFollowNode1" presStyleIdx="1" presStyleCnt="5">
        <dgm:presLayoutVars/>
      </dgm:prSet>
      <dgm:spPr/>
    </dgm:pt>
    <dgm:pt modelId="{FDFC14C8-F5B9-204D-9FCC-9DB45B5C42C4}" type="pres">
      <dgm:prSet presAssocID="{AD19C203-9EE7-4F80-8787-7F9EC2342BB7}" presName="space" presStyleCnt="0"/>
      <dgm:spPr/>
    </dgm:pt>
    <dgm:pt modelId="{003C9DAB-C709-0A48-BE92-75FDF48C9EA2}" type="pres">
      <dgm:prSet presAssocID="{5190CF68-C99A-47B0-8BD2-A62733FDC3A4}" presName="composite" presStyleCnt="0"/>
      <dgm:spPr/>
    </dgm:pt>
    <dgm:pt modelId="{7FBE1A6E-8C8F-0148-A6EC-927622A592C7}" type="pres">
      <dgm:prSet presAssocID="{5190CF68-C99A-47B0-8BD2-A62733FDC3A4}" presName="parTx" presStyleLbl="alignNode1" presStyleIdx="2" presStyleCnt="5">
        <dgm:presLayoutVars>
          <dgm:chMax val="0"/>
          <dgm:chPref val="0"/>
        </dgm:presLayoutVars>
      </dgm:prSet>
      <dgm:spPr/>
    </dgm:pt>
    <dgm:pt modelId="{97C05D14-0E22-0440-B9AD-FBE6B25C3072}" type="pres">
      <dgm:prSet presAssocID="{5190CF68-C99A-47B0-8BD2-A62733FDC3A4}" presName="desTx" presStyleLbl="alignAccFollowNode1" presStyleIdx="2" presStyleCnt="5">
        <dgm:presLayoutVars/>
      </dgm:prSet>
      <dgm:spPr/>
    </dgm:pt>
    <dgm:pt modelId="{DF7F4BE8-16C7-3847-A1AE-333DB705C6BA}" type="pres">
      <dgm:prSet presAssocID="{502861A1-E4F2-4231-B73F-B598CDE934E8}" presName="space" presStyleCnt="0"/>
      <dgm:spPr/>
    </dgm:pt>
    <dgm:pt modelId="{E480DC74-7F38-6B4B-B0FE-81397EA36F9D}" type="pres">
      <dgm:prSet presAssocID="{80B743FD-DAC1-452E-963F-2A44621436EB}" presName="composite" presStyleCnt="0"/>
      <dgm:spPr/>
    </dgm:pt>
    <dgm:pt modelId="{4E2C8E90-058E-8745-9F2B-DE195FE7DC24}" type="pres">
      <dgm:prSet presAssocID="{80B743FD-DAC1-452E-963F-2A44621436EB}" presName="parTx" presStyleLbl="alignNode1" presStyleIdx="3" presStyleCnt="5">
        <dgm:presLayoutVars>
          <dgm:chMax val="0"/>
          <dgm:chPref val="0"/>
        </dgm:presLayoutVars>
      </dgm:prSet>
      <dgm:spPr/>
    </dgm:pt>
    <dgm:pt modelId="{1351B30D-8E7D-8F44-87FA-983075A79468}" type="pres">
      <dgm:prSet presAssocID="{80B743FD-DAC1-452E-963F-2A44621436EB}" presName="desTx" presStyleLbl="alignAccFollowNode1" presStyleIdx="3" presStyleCnt="5">
        <dgm:presLayoutVars/>
      </dgm:prSet>
      <dgm:spPr/>
    </dgm:pt>
    <dgm:pt modelId="{A503A5CF-D1B5-EA4A-8241-8753B1A21CDD}" type="pres">
      <dgm:prSet presAssocID="{5368303A-7426-4F4B-B353-3C94FCACD0F0}" presName="space" presStyleCnt="0"/>
      <dgm:spPr/>
    </dgm:pt>
    <dgm:pt modelId="{1FEC3A4D-ECEE-0949-A02A-5148F04D21E9}" type="pres">
      <dgm:prSet presAssocID="{75E48C5C-D110-498D-81F0-08810ACF36C2}" presName="composite" presStyleCnt="0"/>
      <dgm:spPr/>
    </dgm:pt>
    <dgm:pt modelId="{4DB62EFE-D79C-E54D-A106-2E0B9E8D327F}" type="pres">
      <dgm:prSet presAssocID="{75E48C5C-D110-498D-81F0-08810ACF36C2}" presName="parTx" presStyleLbl="alignNode1" presStyleIdx="4" presStyleCnt="5">
        <dgm:presLayoutVars>
          <dgm:chMax val="0"/>
          <dgm:chPref val="0"/>
        </dgm:presLayoutVars>
      </dgm:prSet>
      <dgm:spPr/>
    </dgm:pt>
    <dgm:pt modelId="{FAD8B59C-FA04-B745-A415-4EAEEF5CFB65}" type="pres">
      <dgm:prSet presAssocID="{75E48C5C-D110-498D-81F0-08810ACF36C2}" presName="desTx" presStyleLbl="alignAccFollowNode1" presStyleIdx="4" presStyleCnt="5">
        <dgm:presLayoutVars/>
      </dgm:prSet>
      <dgm:spPr/>
    </dgm:pt>
  </dgm:ptLst>
  <dgm:cxnLst>
    <dgm:cxn modelId="{53DC4512-C8B1-5B4F-B905-2BD81CB63DCC}" type="presOf" srcId="{5190CF68-C99A-47B0-8BD2-A62733FDC3A4}" destId="{7FBE1A6E-8C8F-0148-A6EC-927622A592C7}" srcOrd="0" destOrd="0" presId="urn:microsoft.com/office/officeart/2016/7/layout/ChevronBlockProcess"/>
    <dgm:cxn modelId="{06E6CE12-292A-4495-8E89-F6BA76EFBCF5}" srcId="{B9F2B6A0-B3B3-48F7-82CE-14209EFE2073}" destId="{80B743FD-DAC1-452E-963F-2A44621436EB}" srcOrd="3" destOrd="0" parTransId="{C95EA138-7D3D-4398-90E4-ED8EA99520D1}" sibTransId="{5368303A-7426-4F4B-B353-3C94FCACD0F0}"/>
    <dgm:cxn modelId="{EF898A1D-72FB-D748-9641-E93038346551}" type="presOf" srcId="{EF3C040F-F4FC-49A9-85A2-00C41D23987A}" destId="{97C05D14-0E22-0440-B9AD-FBE6B25C3072}" srcOrd="0" destOrd="0" presId="urn:microsoft.com/office/officeart/2016/7/layout/ChevronBlockProcess"/>
    <dgm:cxn modelId="{5E6BD527-804D-6C4F-9FEA-361E4C4982F1}" type="presOf" srcId="{A477AE83-EFB2-43F8-84F7-B49327322B3F}" destId="{FAD8B59C-FA04-B745-A415-4EAEEF5CFB65}" srcOrd="0" destOrd="0" presId="urn:microsoft.com/office/officeart/2016/7/layout/ChevronBlockProcess"/>
    <dgm:cxn modelId="{8494FC29-505A-4298-9B15-103674366B4B}" srcId="{C306291E-71A2-4B4C-BBB4-F598471C92A6}" destId="{DEBEED55-D659-4075-976E-278CB2D976CF}" srcOrd="0" destOrd="0" parTransId="{8A46C02A-C502-463D-9AB7-2783AA60F35B}" sibTransId="{9BBC1EAC-F4F8-4863-A103-1ABCADC15FA1}"/>
    <dgm:cxn modelId="{BDCCCA2F-7863-4B66-BFCE-7B4AF32223F8}" srcId="{42765B5E-F977-4F1C-9F2F-0143FD5DC144}" destId="{2806B9E1-82F6-4D62-97CE-6CC406FCF973}" srcOrd="0" destOrd="0" parTransId="{CE22A954-82B7-4A5F-BC4E-B914B3BAC21B}" sibTransId="{71A4059D-98DF-4527-BD0D-4715AF7D4FF4}"/>
    <dgm:cxn modelId="{B1247C44-C6D1-BF49-957B-9F8748E54E74}" type="presOf" srcId="{121BCF8A-FEA0-46FF-B3D4-EC9CC393A6BF}" destId="{1351B30D-8E7D-8F44-87FA-983075A79468}" srcOrd="0" destOrd="0" presId="urn:microsoft.com/office/officeart/2016/7/layout/ChevronBlockProcess"/>
    <dgm:cxn modelId="{8301B268-1436-6C41-A81A-6848AB72EE1B}" type="presOf" srcId="{2806B9E1-82F6-4D62-97CE-6CC406FCF973}" destId="{3B8E883F-5E42-2F4F-A1E2-D116CBA92AE2}" srcOrd="0" destOrd="0" presId="urn:microsoft.com/office/officeart/2016/7/layout/ChevronBlockProcess"/>
    <dgm:cxn modelId="{83CEFB6A-8B19-4CAD-A2D1-18D9446654BB}" srcId="{5190CF68-C99A-47B0-8BD2-A62733FDC3A4}" destId="{EF3C040F-F4FC-49A9-85A2-00C41D23987A}" srcOrd="0" destOrd="0" parTransId="{23E42291-CBC3-4394-8859-B4F2C80213BA}" sibTransId="{A75D334B-E1DE-4E30-81C9-E94F99AF7B4F}"/>
    <dgm:cxn modelId="{2D030579-1721-4E04-8223-C31234917585}" srcId="{75E48C5C-D110-498D-81F0-08810ACF36C2}" destId="{A477AE83-EFB2-43F8-84F7-B49327322B3F}" srcOrd="0" destOrd="0" parTransId="{2D7F5BD0-809F-430B-BD36-4DF19A83EA5F}" sibTransId="{B39B8BBB-35B1-4646-BB44-5D54BE7A1444}"/>
    <dgm:cxn modelId="{7CF5E787-DC18-4EF0-AC33-7B925D6FDF86}" srcId="{80B743FD-DAC1-452E-963F-2A44621436EB}" destId="{121BCF8A-FEA0-46FF-B3D4-EC9CC393A6BF}" srcOrd="0" destOrd="0" parTransId="{4823108B-8FF0-40EF-B192-A9D98DE79E8E}" sibTransId="{E2FC2231-6878-49E2-A4CC-8354BA517553}"/>
    <dgm:cxn modelId="{1A1A68A3-9A13-4D6C-9407-D750B592BE08}" srcId="{B9F2B6A0-B3B3-48F7-82CE-14209EFE2073}" destId="{75E48C5C-D110-498D-81F0-08810ACF36C2}" srcOrd="4" destOrd="0" parTransId="{EF799CDC-34BA-4957-946F-E468A8127E69}" sibTransId="{F1F18BCF-E765-4CAC-9D9F-1C10B1D89AC2}"/>
    <dgm:cxn modelId="{447B44A6-3A6F-484B-BBFD-08C4BA8F1ADE}" type="presOf" srcId="{DEBEED55-D659-4075-976E-278CB2D976CF}" destId="{8C5BDF70-FA6F-4745-BDFA-25DFEF01B332}" srcOrd="0" destOrd="0" presId="urn:microsoft.com/office/officeart/2016/7/layout/ChevronBlockProcess"/>
    <dgm:cxn modelId="{F03C01AC-9EE7-471F-9B20-51308B281981}" srcId="{B9F2B6A0-B3B3-48F7-82CE-14209EFE2073}" destId="{5190CF68-C99A-47B0-8BD2-A62733FDC3A4}" srcOrd="2" destOrd="0" parTransId="{87627752-9114-4E67-8C96-733AC165FA54}" sibTransId="{502861A1-E4F2-4231-B73F-B598CDE934E8}"/>
    <dgm:cxn modelId="{4A2FF6AC-75D7-4696-B2F8-2D3D4F4D722C}" srcId="{B9F2B6A0-B3B3-48F7-82CE-14209EFE2073}" destId="{42765B5E-F977-4F1C-9F2F-0143FD5DC144}" srcOrd="1" destOrd="0" parTransId="{E3BCD147-41D8-42E5-8642-98835B0874C7}" sibTransId="{AD19C203-9EE7-4F80-8787-7F9EC2342BB7}"/>
    <dgm:cxn modelId="{6851C8AD-0E4A-004C-AEFD-84A08EB9EDC8}" type="presOf" srcId="{42765B5E-F977-4F1C-9F2F-0143FD5DC144}" destId="{4A212D91-B797-8541-98C9-D94CD4DDED61}" srcOrd="0" destOrd="0" presId="urn:microsoft.com/office/officeart/2016/7/layout/ChevronBlockProcess"/>
    <dgm:cxn modelId="{3058F9B6-EB14-3043-96E7-D6364509812B}" type="presOf" srcId="{C306291E-71A2-4B4C-BBB4-F598471C92A6}" destId="{941D9EE3-138A-2C49-95B5-A0BDEF2BE1FD}" srcOrd="0" destOrd="0" presId="urn:microsoft.com/office/officeart/2016/7/layout/ChevronBlockProcess"/>
    <dgm:cxn modelId="{5E22CAC8-4E26-8745-AFC0-B9486739FAC3}" type="presOf" srcId="{75E48C5C-D110-498D-81F0-08810ACF36C2}" destId="{4DB62EFE-D79C-E54D-A106-2E0B9E8D327F}" srcOrd="0" destOrd="0" presId="urn:microsoft.com/office/officeart/2016/7/layout/ChevronBlockProcess"/>
    <dgm:cxn modelId="{612843F3-CE40-5E4F-9EC0-47396B510592}" type="presOf" srcId="{80B743FD-DAC1-452E-963F-2A44621436EB}" destId="{4E2C8E90-058E-8745-9F2B-DE195FE7DC24}" srcOrd="0" destOrd="0" presId="urn:microsoft.com/office/officeart/2016/7/layout/ChevronBlockProcess"/>
    <dgm:cxn modelId="{55E436F6-36A7-7747-818C-BB49D149BA08}" type="presOf" srcId="{B9F2B6A0-B3B3-48F7-82CE-14209EFE2073}" destId="{23B23AAB-F93F-EE49-9936-861AB41A4227}" srcOrd="0" destOrd="0" presId="urn:microsoft.com/office/officeart/2016/7/layout/ChevronBlockProcess"/>
    <dgm:cxn modelId="{61E7F9FF-88D6-440C-AD36-D692798322A4}" srcId="{B9F2B6A0-B3B3-48F7-82CE-14209EFE2073}" destId="{C306291E-71A2-4B4C-BBB4-F598471C92A6}" srcOrd="0" destOrd="0" parTransId="{5CA835AD-3105-4645-BEF9-CA19C464D394}" sibTransId="{469B1202-E77C-49C4-8520-1042A0AB48EC}"/>
    <dgm:cxn modelId="{6AA89AA1-17AA-5748-94A2-0EADD18E7D9F}" type="presParOf" srcId="{23B23AAB-F93F-EE49-9936-861AB41A4227}" destId="{796C0EC0-334C-BD44-B039-ADD196596E21}" srcOrd="0" destOrd="0" presId="urn:microsoft.com/office/officeart/2016/7/layout/ChevronBlockProcess"/>
    <dgm:cxn modelId="{B7CE7BD4-EED8-7146-8965-1106DAE9C19B}" type="presParOf" srcId="{796C0EC0-334C-BD44-B039-ADD196596E21}" destId="{941D9EE3-138A-2C49-95B5-A0BDEF2BE1FD}" srcOrd="0" destOrd="0" presId="urn:microsoft.com/office/officeart/2016/7/layout/ChevronBlockProcess"/>
    <dgm:cxn modelId="{89C98652-FE73-5542-AF43-463B0E31067A}" type="presParOf" srcId="{796C0EC0-334C-BD44-B039-ADD196596E21}" destId="{8C5BDF70-FA6F-4745-BDFA-25DFEF01B332}" srcOrd="1" destOrd="0" presId="urn:microsoft.com/office/officeart/2016/7/layout/ChevronBlockProcess"/>
    <dgm:cxn modelId="{2FB89FA0-3D66-3B49-AE1F-6D152C5E56C7}" type="presParOf" srcId="{23B23AAB-F93F-EE49-9936-861AB41A4227}" destId="{AA8C779D-955B-8E44-BF67-322E92B31E9B}" srcOrd="1" destOrd="0" presId="urn:microsoft.com/office/officeart/2016/7/layout/ChevronBlockProcess"/>
    <dgm:cxn modelId="{EACB76D7-3427-524C-9CC3-50233BD368DD}" type="presParOf" srcId="{23B23AAB-F93F-EE49-9936-861AB41A4227}" destId="{EFE1679B-8F16-FC40-827E-C8B5EC2AB598}" srcOrd="2" destOrd="0" presId="urn:microsoft.com/office/officeart/2016/7/layout/ChevronBlockProcess"/>
    <dgm:cxn modelId="{D2BFC6A0-97CB-1A4D-AC66-04FE5F5551E5}" type="presParOf" srcId="{EFE1679B-8F16-FC40-827E-C8B5EC2AB598}" destId="{4A212D91-B797-8541-98C9-D94CD4DDED61}" srcOrd="0" destOrd="0" presId="urn:microsoft.com/office/officeart/2016/7/layout/ChevronBlockProcess"/>
    <dgm:cxn modelId="{95503AA1-1A49-0E48-8CBF-EC4C8E941A69}" type="presParOf" srcId="{EFE1679B-8F16-FC40-827E-C8B5EC2AB598}" destId="{3B8E883F-5E42-2F4F-A1E2-D116CBA92AE2}" srcOrd="1" destOrd="0" presId="urn:microsoft.com/office/officeart/2016/7/layout/ChevronBlockProcess"/>
    <dgm:cxn modelId="{FD403FBB-4C09-574C-A2E1-4C1B94A46214}" type="presParOf" srcId="{23B23AAB-F93F-EE49-9936-861AB41A4227}" destId="{FDFC14C8-F5B9-204D-9FCC-9DB45B5C42C4}" srcOrd="3" destOrd="0" presId="urn:microsoft.com/office/officeart/2016/7/layout/ChevronBlockProcess"/>
    <dgm:cxn modelId="{368D660C-2133-4B41-85B1-8453F3D66E22}" type="presParOf" srcId="{23B23AAB-F93F-EE49-9936-861AB41A4227}" destId="{003C9DAB-C709-0A48-BE92-75FDF48C9EA2}" srcOrd="4" destOrd="0" presId="urn:microsoft.com/office/officeart/2016/7/layout/ChevronBlockProcess"/>
    <dgm:cxn modelId="{4D6AC2DA-C9B5-A346-BFEB-B9BA828936C5}" type="presParOf" srcId="{003C9DAB-C709-0A48-BE92-75FDF48C9EA2}" destId="{7FBE1A6E-8C8F-0148-A6EC-927622A592C7}" srcOrd="0" destOrd="0" presId="urn:microsoft.com/office/officeart/2016/7/layout/ChevronBlockProcess"/>
    <dgm:cxn modelId="{74A20B3A-39B4-FD4C-A715-154D45D79B09}" type="presParOf" srcId="{003C9DAB-C709-0A48-BE92-75FDF48C9EA2}" destId="{97C05D14-0E22-0440-B9AD-FBE6B25C3072}" srcOrd="1" destOrd="0" presId="urn:microsoft.com/office/officeart/2016/7/layout/ChevronBlockProcess"/>
    <dgm:cxn modelId="{86E5FDA3-44CE-874F-84DD-188BECDAF4BE}" type="presParOf" srcId="{23B23AAB-F93F-EE49-9936-861AB41A4227}" destId="{DF7F4BE8-16C7-3847-A1AE-333DB705C6BA}" srcOrd="5" destOrd="0" presId="urn:microsoft.com/office/officeart/2016/7/layout/ChevronBlockProcess"/>
    <dgm:cxn modelId="{659088D2-95BC-3A41-97AA-CFE939617EAC}" type="presParOf" srcId="{23B23AAB-F93F-EE49-9936-861AB41A4227}" destId="{E480DC74-7F38-6B4B-B0FE-81397EA36F9D}" srcOrd="6" destOrd="0" presId="urn:microsoft.com/office/officeart/2016/7/layout/ChevronBlockProcess"/>
    <dgm:cxn modelId="{EE90BBE8-C7E9-244D-925E-4BABC9978C6D}" type="presParOf" srcId="{E480DC74-7F38-6B4B-B0FE-81397EA36F9D}" destId="{4E2C8E90-058E-8745-9F2B-DE195FE7DC24}" srcOrd="0" destOrd="0" presId="urn:microsoft.com/office/officeart/2016/7/layout/ChevronBlockProcess"/>
    <dgm:cxn modelId="{7512FCDC-D476-1D4C-B61F-CDF6B2C0BE24}" type="presParOf" srcId="{E480DC74-7F38-6B4B-B0FE-81397EA36F9D}" destId="{1351B30D-8E7D-8F44-87FA-983075A79468}" srcOrd="1" destOrd="0" presId="urn:microsoft.com/office/officeart/2016/7/layout/ChevronBlockProcess"/>
    <dgm:cxn modelId="{0ED79531-FCB8-B24B-B660-81F0A23D6D57}" type="presParOf" srcId="{23B23AAB-F93F-EE49-9936-861AB41A4227}" destId="{A503A5CF-D1B5-EA4A-8241-8753B1A21CDD}" srcOrd="7" destOrd="0" presId="urn:microsoft.com/office/officeart/2016/7/layout/ChevronBlockProcess"/>
    <dgm:cxn modelId="{F36390F9-5666-2443-BDDF-B36A98255137}" type="presParOf" srcId="{23B23AAB-F93F-EE49-9936-861AB41A4227}" destId="{1FEC3A4D-ECEE-0949-A02A-5148F04D21E9}" srcOrd="8" destOrd="0" presId="urn:microsoft.com/office/officeart/2016/7/layout/ChevronBlockProcess"/>
    <dgm:cxn modelId="{A4084584-B214-2341-93A4-F8A135700DC5}" type="presParOf" srcId="{1FEC3A4D-ECEE-0949-A02A-5148F04D21E9}" destId="{4DB62EFE-D79C-E54D-A106-2E0B9E8D327F}" srcOrd="0" destOrd="0" presId="urn:microsoft.com/office/officeart/2016/7/layout/ChevronBlockProcess"/>
    <dgm:cxn modelId="{A48975CC-9B2F-0E45-9702-A93C75EA1C25}" type="presParOf" srcId="{1FEC3A4D-ECEE-0949-A02A-5148F04D21E9}" destId="{FAD8B59C-FA04-B745-A415-4EAEEF5CFB65}" srcOrd="1" destOrd="0" presId="urn:microsoft.com/office/officeart/2016/7/layout/ChevronBlock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9F2B6A0-B3B3-48F7-82CE-14209EFE2073}" type="doc">
      <dgm:prSet loTypeId="urn:microsoft.com/office/officeart/2016/7/layout/ChevronBlockProcess" loCatId="process" qsTypeId="urn:microsoft.com/office/officeart/2005/8/quickstyle/simple1" qsCatId="simple" csTypeId="urn:microsoft.com/office/officeart/2005/8/colors/colorful1" csCatId="colorful" phldr="1"/>
      <dgm:spPr/>
      <dgm:t>
        <a:bodyPr/>
        <a:lstStyle/>
        <a:p>
          <a:endParaRPr lang="en-US"/>
        </a:p>
      </dgm:t>
    </dgm:pt>
    <dgm:pt modelId="{C306291E-71A2-4B4C-BBB4-F598471C92A6}">
      <dgm:prSet/>
      <dgm:spPr/>
      <dgm:t>
        <a:bodyPr/>
        <a:lstStyle/>
        <a:p>
          <a:endParaRPr lang="en-US" dirty="0"/>
        </a:p>
      </dgm:t>
    </dgm:pt>
    <dgm:pt modelId="{5CA835AD-3105-4645-BEF9-CA19C464D394}" type="parTrans" cxnId="{61E7F9FF-88D6-440C-AD36-D692798322A4}">
      <dgm:prSet/>
      <dgm:spPr/>
      <dgm:t>
        <a:bodyPr/>
        <a:lstStyle/>
        <a:p>
          <a:endParaRPr lang="en-US"/>
        </a:p>
      </dgm:t>
    </dgm:pt>
    <dgm:pt modelId="{469B1202-E77C-49C4-8520-1042A0AB48EC}" type="sibTrans" cxnId="{61E7F9FF-88D6-440C-AD36-D692798322A4}">
      <dgm:prSet/>
      <dgm:spPr/>
      <dgm:t>
        <a:bodyPr/>
        <a:lstStyle/>
        <a:p>
          <a:endParaRPr lang="en-US"/>
        </a:p>
      </dgm:t>
    </dgm:pt>
    <dgm:pt modelId="{DEBEED55-D659-4075-976E-278CB2D976CF}">
      <dgm:prSet/>
      <dgm:spPr>
        <a:solidFill>
          <a:schemeClr val="accent2">
            <a:lumMod val="20000"/>
            <a:lumOff val="80000"/>
            <a:alpha val="90000"/>
          </a:schemeClr>
        </a:solidFill>
      </dgm:spPr>
      <dgm:t>
        <a:bodyPr/>
        <a:lstStyle/>
        <a:p>
          <a:endParaRPr lang="en-US" dirty="0"/>
        </a:p>
      </dgm:t>
    </dgm:pt>
    <dgm:pt modelId="{8A46C02A-C502-463D-9AB7-2783AA60F35B}" type="parTrans" cxnId="{8494FC29-505A-4298-9B15-103674366B4B}">
      <dgm:prSet/>
      <dgm:spPr/>
      <dgm:t>
        <a:bodyPr/>
        <a:lstStyle/>
        <a:p>
          <a:endParaRPr lang="en-US"/>
        </a:p>
      </dgm:t>
    </dgm:pt>
    <dgm:pt modelId="{9BBC1EAC-F4F8-4863-A103-1ABCADC15FA1}" type="sibTrans" cxnId="{8494FC29-505A-4298-9B15-103674366B4B}">
      <dgm:prSet/>
      <dgm:spPr/>
      <dgm:t>
        <a:bodyPr/>
        <a:lstStyle/>
        <a:p>
          <a:endParaRPr lang="en-US"/>
        </a:p>
      </dgm:t>
    </dgm:pt>
    <dgm:pt modelId="{42765B5E-F977-4F1C-9F2F-0143FD5DC144}">
      <dgm:prSet/>
      <dgm:spPr>
        <a:solidFill>
          <a:schemeClr val="accent2"/>
        </a:solidFill>
      </dgm:spPr>
      <dgm:t>
        <a:bodyPr/>
        <a:lstStyle/>
        <a:p>
          <a:endParaRPr lang="en-US" dirty="0"/>
        </a:p>
      </dgm:t>
    </dgm:pt>
    <dgm:pt modelId="{E3BCD147-41D8-42E5-8642-98835B0874C7}" type="parTrans" cxnId="{4A2FF6AC-75D7-4696-B2F8-2D3D4F4D722C}">
      <dgm:prSet/>
      <dgm:spPr/>
      <dgm:t>
        <a:bodyPr/>
        <a:lstStyle/>
        <a:p>
          <a:endParaRPr lang="en-US"/>
        </a:p>
      </dgm:t>
    </dgm:pt>
    <dgm:pt modelId="{AD19C203-9EE7-4F80-8787-7F9EC2342BB7}" type="sibTrans" cxnId="{4A2FF6AC-75D7-4696-B2F8-2D3D4F4D722C}">
      <dgm:prSet/>
      <dgm:spPr/>
      <dgm:t>
        <a:bodyPr/>
        <a:lstStyle/>
        <a:p>
          <a:endParaRPr lang="en-US"/>
        </a:p>
      </dgm:t>
    </dgm:pt>
    <dgm:pt modelId="{2806B9E1-82F6-4D62-97CE-6CC406FCF973}">
      <dgm:prSet/>
      <dgm:spPr>
        <a:solidFill>
          <a:schemeClr val="accent2">
            <a:lumMod val="20000"/>
            <a:lumOff val="80000"/>
            <a:alpha val="90000"/>
          </a:schemeClr>
        </a:solidFill>
      </dgm:spPr>
      <dgm:t>
        <a:bodyPr/>
        <a:lstStyle/>
        <a:p>
          <a:endParaRPr lang="en-US" dirty="0"/>
        </a:p>
      </dgm:t>
    </dgm:pt>
    <dgm:pt modelId="{CE22A954-82B7-4A5F-BC4E-B914B3BAC21B}" type="parTrans" cxnId="{BDCCCA2F-7863-4B66-BFCE-7B4AF32223F8}">
      <dgm:prSet/>
      <dgm:spPr/>
      <dgm:t>
        <a:bodyPr/>
        <a:lstStyle/>
        <a:p>
          <a:endParaRPr lang="en-US"/>
        </a:p>
      </dgm:t>
    </dgm:pt>
    <dgm:pt modelId="{71A4059D-98DF-4527-BD0D-4715AF7D4FF4}" type="sibTrans" cxnId="{BDCCCA2F-7863-4B66-BFCE-7B4AF32223F8}">
      <dgm:prSet/>
      <dgm:spPr/>
      <dgm:t>
        <a:bodyPr/>
        <a:lstStyle/>
        <a:p>
          <a:endParaRPr lang="en-US"/>
        </a:p>
      </dgm:t>
    </dgm:pt>
    <dgm:pt modelId="{5190CF68-C99A-47B0-8BD2-A62733FDC3A4}">
      <dgm:prSet/>
      <dgm:spPr/>
      <dgm:t>
        <a:bodyPr/>
        <a:lstStyle/>
        <a:p>
          <a:r>
            <a:rPr lang="en-US" dirty="0"/>
            <a:t>Replace Lost Revenue</a:t>
          </a:r>
        </a:p>
      </dgm:t>
    </dgm:pt>
    <dgm:pt modelId="{87627752-9114-4E67-8C96-733AC165FA54}" type="parTrans" cxnId="{F03C01AC-9EE7-471F-9B20-51308B281981}">
      <dgm:prSet/>
      <dgm:spPr/>
      <dgm:t>
        <a:bodyPr/>
        <a:lstStyle/>
        <a:p>
          <a:endParaRPr lang="en-US"/>
        </a:p>
      </dgm:t>
    </dgm:pt>
    <dgm:pt modelId="{502861A1-E4F2-4231-B73F-B598CDE934E8}" type="sibTrans" cxnId="{F03C01AC-9EE7-471F-9B20-51308B281981}">
      <dgm:prSet/>
      <dgm:spPr/>
      <dgm:t>
        <a:bodyPr/>
        <a:lstStyle/>
        <a:p>
          <a:endParaRPr lang="en-US"/>
        </a:p>
      </dgm:t>
    </dgm:pt>
    <dgm:pt modelId="{EF3C040F-F4FC-49A9-85A2-00C41D23987A}">
      <dgm:prSet/>
      <dgm:spPr/>
      <dgm:t>
        <a:bodyPr/>
        <a:lstStyle/>
        <a:p>
          <a:r>
            <a:rPr lang="en-US"/>
            <a:t>Replace lost public sector revenue, using this funding to provide government services to the extent of the reduction in revenue experienced due to the pandemic;</a:t>
          </a:r>
        </a:p>
      </dgm:t>
    </dgm:pt>
    <dgm:pt modelId="{23E42291-CBC3-4394-8859-B4F2C80213BA}" type="parTrans" cxnId="{83CEFB6A-8B19-4CAD-A2D1-18D9446654BB}">
      <dgm:prSet/>
      <dgm:spPr/>
      <dgm:t>
        <a:bodyPr/>
        <a:lstStyle/>
        <a:p>
          <a:endParaRPr lang="en-US"/>
        </a:p>
      </dgm:t>
    </dgm:pt>
    <dgm:pt modelId="{A75D334B-E1DE-4E30-81C9-E94F99AF7B4F}" type="sibTrans" cxnId="{83CEFB6A-8B19-4CAD-A2D1-18D9446654BB}">
      <dgm:prSet/>
      <dgm:spPr/>
      <dgm:t>
        <a:bodyPr/>
        <a:lstStyle/>
        <a:p>
          <a:endParaRPr lang="en-US"/>
        </a:p>
      </dgm:t>
    </dgm:pt>
    <dgm:pt modelId="{80B743FD-DAC1-452E-963F-2A44621436EB}">
      <dgm:prSet/>
      <dgm:spPr/>
      <dgm:t>
        <a:bodyPr/>
        <a:lstStyle/>
        <a:p>
          <a:endParaRPr lang="en-US" dirty="0"/>
        </a:p>
      </dgm:t>
    </dgm:pt>
    <dgm:pt modelId="{C95EA138-7D3D-4398-90E4-ED8EA99520D1}" type="parTrans" cxnId="{06E6CE12-292A-4495-8E89-F6BA76EFBCF5}">
      <dgm:prSet/>
      <dgm:spPr/>
      <dgm:t>
        <a:bodyPr/>
        <a:lstStyle/>
        <a:p>
          <a:endParaRPr lang="en-US"/>
        </a:p>
      </dgm:t>
    </dgm:pt>
    <dgm:pt modelId="{5368303A-7426-4F4B-B353-3C94FCACD0F0}" type="sibTrans" cxnId="{06E6CE12-292A-4495-8E89-F6BA76EFBCF5}">
      <dgm:prSet/>
      <dgm:spPr/>
      <dgm:t>
        <a:bodyPr/>
        <a:lstStyle/>
        <a:p>
          <a:endParaRPr lang="en-US"/>
        </a:p>
      </dgm:t>
    </dgm:pt>
    <dgm:pt modelId="{121BCF8A-FEA0-46FF-B3D4-EC9CC393A6BF}">
      <dgm:prSet/>
      <dgm:spPr/>
      <dgm:t>
        <a:bodyPr/>
        <a:lstStyle/>
        <a:p>
          <a:endParaRPr lang="en-US" dirty="0"/>
        </a:p>
      </dgm:t>
    </dgm:pt>
    <dgm:pt modelId="{4823108B-8FF0-40EF-B192-A9D98DE79E8E}" type="parTrans" cxnId="{7CF5E787-DC18-4EF0-AC33-7B925D6FDF86}">
      <dgm:prSet/>
      <dgm:spPr/>
      <dgm:t>
        <a:bodyPr/>
        <a:lstStyle/>
        <a:p>
          <a:endParaRPr lang="en-US"/>
        </a:p>
      </dgm:t>
    </dgm:pt>
    <dgm:pt modelId="{E2FC2231-6878-49E2-A4CC-8354BA517553}" type="sibTrans" cxnId="{7CF5E787-DC18-4EF0-AC33-7B925D6FDF86}">
      <dgm:prSet/>
      <dgm:spPr/>
      <dgm:t>
        <a:bodyPr/>
        <a:lstStyle/>
        <a:p>
          <a:endParaRPr lang="en-US"/>
        </a:p>
      </dgm:t>
    </dgm:pt>
    <dgm:pt modelId="{75E48C5C-D110-498D-81F0-08810ACF36C2}">
      <dgm:prSet/>
      <dgm:spPr/>
      <dgm:t>
        <a:bodyPr/>
        <a:lstStyle/>
        <a:p>
          <a:endParaRPr lang="en-US" dirty="0"/>
        </a:p>
      </dgm:t>
    </dgm:pt>
    <dgm:pt modelId="{EF799CDC-34BA-4957-946F-E468A8127E69}" type="parTrans" cxnId="{1A1A68A3-9A13-4D6C-9407-D750B592BE08}">
      <dgm:prSet/>
      <dgm:spPr/>
      <dgm:t>
        <a:bodyPr/>
        <a:lstStyle/>
        <a:p>
          <a:endParaRPr lang="en-US"/>
        </a:p>
      </dgm:t>
    </dgm:pt>
    <dgm:pt modelId="{F1F18BCF-E765-4CAC-9D9F-1C10B1D89AC2}" type="sibTrans" cxnId="{1A1A68A3-9A13-4D6C-9407-D750B592BE08}">
      <dgm:prSet/>
      <dgm:spPr/>
      <dgm:t>
        <a:bodyPr/>
        <a:lstStyle/>
        <a:p>
          <a:endParaRPr lang="en-US"/>
        </a:p>
      </dgm:t>
    </dgm:pt>
    <dgm:pt modelId="{A477AE83-EFB2-43F8-84F7-B49327322B3F}">
      <dgm:prSet/>
      <dgm:spPr/>
      <dgm:t>
        <a:bodyPr/>
        <a:lstStyle/>
        <a:p>
          <a:endParaRPr lang="en-US" dirty="0"/>
        </a:p>
      </dgm:t>
    </dgm:pt>
    <dgm:pt modelId="{2D7F5BD0-809F-430B-BD36-4DF19A83EA5F}" type="parTrans" cxnId="{2D030579-1721-4E04-8223-C31234917585}">
      <dgm:prSet/>
      <dgm:spPr/>
      <dgm:t>
        <a:bodyPr/>
        <a:lstStyle/>
        <a:p>
          <a:endParaRPr lang="en-US"/>
        </a:p>
      </dgm:t>
    </dgm:pt>
    <dgm:pt modelId="{B39B8BBB-35B1-4646-BB44-5D54BE7A1444}" type="sibTrans" cxnId="{2D030579-1721-4E04-8223-C31234917585}">
      <dgm:prSet/>
      <dgm:spPr/>
      <dgm:t>
        <a:bodyPr/>
        <a:lstStyle/>
        <a:p>
          <a:endParaRPr lang="en-US"/>
        </a:p>
      </dgm:t>
    </dgm:pt>
    <dgm:pt modelId="{23B23AAB-F93F-EE49-9936-861AB41A4227}" type="pres">
      <dgm:prSet presAssocID="{B9F2B6A0-B3B3-48F7-82CE-14209EFE2073}" presName="Name0" presStyleCnt="0">
        <dgm:presLayoutVars>
          <dgm:dir/>
          <dgm:animLvl val="lvl"/>
          <dgm:resizeHandles val="exact"/>
        </dgm:presLayoutVars>
      </dgm:prSet>
      <dgm:spPr/>
    </dgm:pt>
    <dgm:pt modelId="{796C0EC0-334C-BD44-B039-ADD196596E21}" type="pres">
      <dgm:prSet presAssocID="{C306291E-71A2-4B4C-BBB4-F598471C92A6}" presName="composite" presStyleCnt="0"/>
      <dgm:spPr/>
    </dgm:pt>
    <dgm:pt modelId="{941D9EE3-138A-2C49-95B5-A0BDEF2BE1FD}" type="pres">
      <dgm:prSet presAssocID="{C306291E-71A2-4B4C-BBB4-F598471C92A6}" presName="parTx" presStyleLbl="alignNode1" presStyleIdx="0" presStyleCnt="5">
        <dgm:presLayoutVars>
          <dgm:chMax val="0"/>
          <dgm:chPref val="0"/>
        </dgm:presLayoutVars>
      </dgm:prSet>
      <dgm:spPr/>
    </dgm:pt>
    <dgm:pt modelId="{8C5BDF70-FA6F-4745-BDFA-25DFEF01B332}" type="pres">
      <dgm:prSet presAssocID="{C306291E-71A2-4B4C-BBB4-F598471C92A6}" presName="desTx" presStyleLbl="alignAccFollowNode1" presStyleIdx="0" presStyleCnt="5">
        <dgm:presLayoutVars/>
      </dgm:prSet>
      <dgm:spPr/>
    </dgm:pt>
    <dgm:pt modelId="{AA8C779D-955B-8E44-BF67-322E92B31E9B}" type="pres">
      <dgm:prSet presAssocID="{469B1202-E77C-49C4-8520-1042A0AB48EC}" presName="space" presStyleCnt="0"/>
      <dgm:spPr/>
    </dgm:pt>
    <dgm:pt modelId="{EFE1679B-8F16-FC40-827E-C8B5EC2AB598}" type="pres">
      <dgm:prSet presAssocID="{42765B5E-F977-4F1C-9F2F-0143FD5DC144}" presName="composite" presStyleCnt="0"/>
      <dgm:spPr/>
    </dgm:pt>
    <dgm:pt modelId="{4A212D91-B797-8541-98C9-D94CD4DDED61}" type="pres">
      <dgm:prSet presAssocID="{42765B5E-F977-4F1C-9F2F-0143FD5DC144}" presName="parTx" presStyleLbl="alignNode1" presStyleIdx="1" presStyleCnt="5">
        <dgm:presLayoutVars>
          <dgm:chMax val="0"/>
          <dgm:chPref val="0"/>
        </dgm:presLayoutVars>
      </dgm:prSet>
      <dgm:spPr/>
    </dgm:pt>
    <dgm:pt modelId="{3B8E883F-5E42-2F4F-A1E2-D116CBA92AE2}" type="pres">
      <dgm:prSet presAssocID="{42765B5E-F977-4F1C-9F2F-0143FD5DC144}" presName="desTx" presStyleLbl="alignAccFollowNode1" presStyleIdx="1" presStyleCnt="5">
        <dgm:presLayoutVars/>
      </dgm:prSet>
      <dgm:spPr/>
    </dgm:pt>
    <dgm:pt modelId="{FDFC14C8-F5B9-204D-9FCC-9DB45B5C42C4}" type="pres">
      <dgm:prSet presAssocID="{AD19C203-9EE7-4F80-8787-7F9EC2342BB7}" presName="space" presStyleCnt="0"/>
      <dgm:spPr/>
    </dgm:pt>
    <dgm:pt modelId="{003C9DAB-C709-0A48-BE92-75FDF48C9EA2}" type="pres">
      <dgm:prSet presAssocID="{5190CF68-C99A-47B0-8BD2-A62733FDC3A4}" presName="composite" presStyleCnt="0"/>
      <dgm:spPr/>
    </dgm:pt>
    <dgm:pt modelId="{7FBE1A6E-8C8F-0148-A6EC-927622A592C7}" type="pres">
      <dgm:prSet presAssocID="{5190CF68-C99A-47B0-8BD2-A62733FDC3A4}" presName="parTx" presStyleLbl="alignNode1" presStyleIdx="2" presStyleCnt="5">
        <dgm:presLayoutVars>
          <dgm:chMax val="0"/>
          <dgm:chPref val="0"/>
        </dgm:presLayoutVars>
      </dgm:prSet>
      <dgm:spPr/>
    </dgm:pt>
    <dgm:pt modelId="{97C05D14-0E22-0440-B9AD-FBE6B25C3072}" type="pres">
      <dgm:prSet presAssocID="{5190CF68-C99A-47B0-8BD2-A62733FDC3A4}" presName="desTx" presStyleLbl="alignAccFollowNode1" presStyleIdx="2" presStyleCnt="5">
        <dgm:presLayoutVars/>
      </dgm:prSet>
      <dgm:spPr/>
    </dgm:pt>
    <dgm:pt modelId="{DF7F4BE8-16C7-3847-A1AE-333DB705C6BA}" type="pres">
      <dgm:prSet presAssocID="{502861A1-E4F2-4231-B73F-B598CDE934E8}" presName="space" presStyleCnt="0"/>
      <dgm:spPr/>
    </dgm:pt>
    <dgm:pt modelId="{E480DC74-7F38-6B4B-B0FE-81397EA36F9D}" type="pres">
      <dgm:prSet presAssocID="{80B743FD-DAC1-452E-963F-2A44621436EB}" presName="composite" presStyleCnt="0"/>
      <dgm:spPr/>
    </dgm:pt>
    <dgm:pt modelId="{4E2C8E90-058E-8745-9F2B-DE195FE7DC24}" type="pres">
      <dgm:prSet presAssocID="{80B743FD-DAC1-452E-963F-2A44621436EB}" presName="parTx" presStyleLbl="alignNode1" presStyleIdx="3" presStyleCnt="5">
        <dgm:presLayoutVars>
          <dgm:chMax val="0"/>
          <dgm:chPref val="0"/>
        </dgm:presLayoutVars>
      </dgm:prSet>
      <dgm:spPr/>
    </dgm:pt>
    <dgm:pt modelId="{1351B30D-8E7D-8F44-87FA-983075A79468}" type="pres">
      <dgm:prSet presAssocID="{80B743FD-DAC1-452E-963F-2A44621436EB}" presName="desTx" presStyleLbl="alignAccFollowNode1" presStyleIdx="3" presStyleCnt="5">
        <dgm:presLayoutVars/>
      </dgm:prSet>
      <dgm:spPr/>
    </dgm:pt>
    <dgm:pt modelId="{A503A5CF-D1B5-EA4A-8241-8753B1A21CDD}" type="pres">
      <dgm:prSet presAssocID="{5368303A-7426-4F4B-B353-3C94FCACD0F0}" presName="space" presStyleCnt="0"/>
      <dgm:spPr/>
    </dgm:pt>
    <dgm:pt modelId="{1FEC3A4D-ECEE-0949-A02A-5148F04D21E9}" type="pres">
      <dgm:prSet presAssocID="{75E48C5C-D110-498D-81F0-08810ACF36C2}" presName="composite" presStyleCnt="0"/>
      <dgm:spPr/>
    </dgm:pt>
    <dgm:pt modelId="{4DB62EFE-D79C-E54D-A106-2E0B9E8D327F}" type="pres">
      <dgm:prSet presAssocID="{75E48C5C-D110-498D-81F0-08810ACF36C2}" presName="parTx" presStyleLbl="alignNode1" presStyleIdx="4" presStyleCnt="5">
        <dgm:presLayoutVars>
          <dgm:chMax val="0"/>
          <dgm:chPref val="0"/>
        </dgm:presLayoutVars>
      </dgm:prSet>
      <dgm:spPr/>
    </dgm:pt>
    <dgm:pt modelId="{FAD8B59C-FA04-B745-A415-4EAEEF5CFB65}" type="pres">
      <dgm:prSet presAssocID="{75E48C5C-D110-498D-81F0-08810ACF36C2}" presName="desTx" presStyleLbl="alignAccFollowNode1" presStyleIdx="4" presStyleCnt="5">
        <dgm:presLayoutVars/>
      </dgm:prSet>
      <dgm:spPr/>
    </dgm:pt>
  </dgm:ptLst>
  <dgm:cxnLst>
    <dgm:cxn modelId="{53DC4512-C8B1-5B4F-B905-2BD81CB63DCC}" type="presOf" srcId="{5190CF68-C99A-47B0-8BD2-A62733FDC3A4}" destId="{7FBE1A6E-8C8F-0148-A6EC-927622A592C7}" srcOrd="0" destOrd="0" presId="urn:microsoft.com/office/officeart/2016/7/layout/ChevronBlockProcess"/>
    <dgm:cxn modelId="{06E6CE12-292A-4495-8E89-F6BA76EFBCF5}" srcId="{B9F2B6A0-B3B3-48F7-82CE-14209EFE2073}" destId="{80B743FD-DAC1-452E-963F-2A44621436EB}" srcOrd="3" destOrd="0" parTransId="{C95EA138-7D3D-4398-90E4-ED8EA99520D1}" sibTransId="{5368303A-7426-4F4B-B353-3C94FCACD0F0}"/>
    <dgm:cxn modelId="{EF898A1D-72FB-D748-9641-E93038346551}" type="presOf" srcId="{EF3C040F-F4FC-49A9-85A2-00C41D23987A}" destId="{97C05D14-0E22-0440-B9AD-FBE6B25C3072}" srcOrd="0" destOrd="0" presId="urn:microsoft.com/office/officeart/2016/7/layout/ChevronBlockProcess"/>
    <dgm:cxn modelId="{5E6BD527-804D-6C4F-9FEA-361E4C4982F1}" type="presOf" srcId="{A477AE83-EFB2-43F8-84F7-B49327322B3F}" destId="{FAD8B59C-FA04-B745-A415-4EAEEF5CFB65}" srcOrd="0" destOrd="0" presId="urn:microsoft.com/office/officeart/2016/7/layout/ChevronBlockProcess"/>
    <dgm:cxn modelId="{8494FC29-505A-4298-9B15-103674366B4B}" srcId="{C306291E-71A2-4B4C-BBB4-F598471C92A6}" destId="{DEBEED55-D659-4075-976E-278CB2D976CF}" srcOrd="0" destOrd="0" parTransId="{8A46C02A-C502-463D-9AB7-2783AA60F35B}" sibTransId="{9BBC1EAC-F4F8-4863-A103-1ABCADC15FA1}"/>
    <dgm:cxn modelId="{BDCCCA2F-7863-4B66-BFCE-7B4AF32223F8}" srcId="{42765B5E-F977-4F1C-9F2F-0143FD5DC144}" destId="{2806B9E1-82F6-4D62-97CE-6CC406FCF973}" srcOrd="0" destOrd="0" parTransId="{CE22A954-82B7-4A5F-BC4E-B914B3BAC21B}" sibTransId="{71A4059D-98DF-4527-BD0D-4715AF7D4FF4}"/>
    <dgm:cxn modelId="{B1247C44-C6D1-BF49-957B-9F8748E54E74}" type="presOf" srcId="{121BCF8A-FEA0-46FF-B3D4-EC9CC393A6BF}" destId="{1351B30D-8E7D-8F44-87FA-983075A79468}" srcOrd="0" destOrd="0" presId="urn:microsoft.com/office/officeart/2016/7/layout/ChevronBlockProcess"/>
    <dgm:cxn modelId="{8301B268-1436-6C41-A81A-6848AB72EE1B}" type="presOf" srcId="{2806B9E1-82F6-4D62-97CE-6CC406FCF973}" destId="{3B8E883F-5E42-2F4F-A1E2-D116CBA92AE2}" srcOrd="0" destOrd="0" presId="urn:microsoft.com/office/officeart/2016/7/layout/ChevronBlockProcess"/>
    <dgm:cxn modelId="{83CEFB6A-8B19-4CAD-A2D1-18D9446654BB}" srcId="{5190CF68-C99A-47B0-8BD2-A62733FDC3A4}" destId="{EF3C040F-F4FC-49A9-85A2-00C41D23987A}" srcOrd="0" destOrd="0" parTransId="{23E42291-CBC3-4394-8859-B4F2C80213BA}" sibTransId="{A75D334B-E1DE-4E30-81C9-E94F99AF7B4F}"/>
    <dgm:cxn modelId="{2D030579-1721-4E04-8223-C31234917585}" srcId="{75E48C5C-D110-498D-81F0-08810ACF36C2}" destId="{A477AE83-EFB2-43F8-84F7-B49327322B3F}" srcOrd="0" destOrd="0" parTransId="{2D7F5BD0-809F-430B-BD36-4DF19A83EA5F}" sibTransId="{B39B8BBB-35B1-4646-BB44-5D54BE7A1444}"/>
    <dgm:cxn modelId="{7CF5E787-DC18-4EF0-AC33-7B925D6FDF86}" srcId="{80B743FD-DAC1-452E-963F-2A44621436EB}" destId="{121BCF8A-FEA0-46FF-B3D4-EC9CC393A6BF}" srcOrd="0" destOrd="0" parTransId="{4823108B-8FF0-40EF-B192-A9D98DE79E8E}" sibTransId="{E2FC2231-6878-49E2-A4CC-8354BA517553}"/>
    <dgm:cxn modelId="{1A1A68A3-9A13-4D6C-9407-D750B592BE08}" srcId="{B9F2B6A0-B3B3-48F7-82CE-14209EFE2073}" destId="{75E48C5C-D110-498D-81F0-08810ACF36C2}" srcOrd="4" destOrd="0" parTransId="{EF799CDC-34BA-4957-946F-E468A8127E69}" sibTransId="{F1F18BCF-E765-4CAC-9D9F-1C10B1D89AC2}"/>
    <dgm:cxn modelId="{447B44A6-3A6F-484B-BBFD-08C4BA8F1ADE}" type="presOf" srcId="{DEBEED55-D659-4075-976E-278CB2D976CF}" destId="{8C5BDF70-FA6F-4745-BDFA-25DFEF01B332}" srcOrd="0" destOrd="0" presId="urn:microsoft.com/office/officeart/2016/7/layout/ChevronBlockProcess"/>
    <dgm:cxn modelId="{F03C01AC-9EE7-471F-9B20-51308B281981}" srcId="{B9F2B6A0-B3B3-48F7-82CE-14209EFE2073}" destId="{5190CF68-C99A-47B0-8BD2-A62733FDC3A4}" srcOrd="2" destOrd="0" parTransId="{87627752-9114-4E67-8C96-733AC165FA54}" sibTransId="{502861A1-E4F2-4231-B73F-B598CDE934E8}"/>
    <dgm:cxn modelId="{4A2FF6AC-75D7-4696-B2F8-2D3D4F4D722C}" srcId="{B9F2B6A0-B3B3-48F7-82CE-14209EFE2073}" destId="{42765B5E-F977-4F1C-9F2F-0143FD5DC144}" srcOrd="1" destOrd="0" parTransId="{E3BCD147-41D8-42E5-8642-98835B0874C7}" sibTransId="{AD19C203-9EE7-4F80-8787-7F9EC2342BB7}"/>
    <dgm:cxn modelId="{6851C8AD-0E4A-004C-AEFD-84A08EB9EDC8}" type="presOf" srcId="{42765B5E-F977-4F1C-9F2F-0143FD5DC144}" destId="{4A212D91-B797-8541-98C9-D94CD4DDED61}" srcOrd="0" destOrd="0" presId="urn:microsoft.com/office/officeart/2016/7/layout/ChevronBlockProcess"/>
    <dgm:cxn modelId="{3058F9B6-EB14-3043-96E7-D6364509812B}" type="presOf" srcId="{C306291E-71A2-4B4C-BBB4-F598471C92A6}" destId="{941D9EE3-138A-2C49-95B5-A0BDEF2BE1FD}" srcOrd="0" destOrd="0" presId="urn:microsoft.com/office/officeart/2016/7/layout/ChevronBlockProcess"/>
    <dgm:cxn modelId="{5E22CAC8-4E26-8745-AFC0-B9486739FAC3}" type="presOf" srcId="{75E48C5C-D110-498D-81F0-08810ACF36C2}" destId="{4DB62EFE-D79C-E54D-A106-2E0B9E8D327F}" srcOrd="0" destOrd="0" presId="urn:microsoft.com/office/officeart/2016/7/layout/ChevronBlockProcess"/>
    <dgm:cxn modelId="{612843F3-CE40-5E4F-9EC0-47396B510592}" type="presOf" srcId="{80B743FD-DAC1-452E-963F-2A44621436EB}" destId="{4E2C8E90-058E-8745-9F2B-DE195FE7DC24}" srcOrd="0" destOrd="0" presId="urn:microsoft.com/office/officeart/2016/7/layout/ChevronBlockProcess"/>
    <dgm:cxn modelId="{55E436F6-36A7-7747-818C-BB49D149BA08}" type="presOf" srcId="{B9F2B6A0-B3B3-48F7-82CE-14209EFE2073}" destId="{23B23AAB-F93F-EE49-9936-861AB41A4227}" srcOrd="0" destOrd="0" presId="urn:microsoft.com/office/officeart/2016/7/layout/ChevronBlockProcess"/>
    <dgm:cxn modelId="{61E7F9FF-88D6-440C-AD36-D692798322A4}" srcId="{B9F2B6A0-B3B3-48F7-82CE-14209EFE2073}" destId="{C306291E-71A2-4B4C-BBB4-F598471C92A6}" srcOrd="0" destOrd="0" parTransId="{5CA835AD-3105-4645-BEF9-CA19C464D394}" sibTransId="{469B1202-E77C-49C4-8520-1042A0AB48EC}"/>
    <dgm:cxn modelId="{6AA89AA1-17AA-5748-94A2-0EADD18E7D9F}" type="presParOf" srcId="{23B23AAB-F93F-EE49-9936-861AB41A4227}" destId="{796C0EC0-334C-BD44-B039-ADD196596E21}" srcOrd="0" destOrd="0" presId="urn:microsoft.com/office/officeart/2016/7/layout/ChevronBlockProcess"/>
    <dgm:cxn modelId="{B7CE7BD4-EED8-7146-8965-1106DAE9C19B}" type="presParOf" srcId="{796C0EC0-334C-BD44-B039-ADD196596E21}" destId="{941D9EE3-138A-2C49-95B5-A0BDEF2BE1FD}" srcOrd="0" destOrd="0" presId="urn:microsoft.com/office/officeart/2016/7/layout/ChevronBlockProcess"/>
    <dgm:cxn modelId="{89C98652-FE73-5542-AF43-463B0E31067A}" type="presParOf" srcId="{796C0EC0-334C-BD44-B039-ADD196596E21}" destId="{8C5BDF70-FA6F-4745-BDFA-25DFEF01B332}" srcOrd="1" destOrd="0" presId="urn:microsoft.com/office/officeart/2016/7/layout/ChevronBlockProcess"/>
    <dgm:cxn modelId="{2FB89FA0-3D66-3B49-AE1F-6D152C5E56C7}" type="presParOf" srcId="{23B23AAB-F93F-EE49-9936-861AB41A4227}" destId="{AA8C779D-955B-8E44-BF67-322E92B31E9B}" srcOrd="1" destOrd="0" presId="urn:microsoft.com/office/officeart/2016/7/layout/ChevronBlockProcess"/>
    <dgm:cxn modelId="{EACB76D7-3427-524C-9CC3-50233BD368DD}" type="presParOf" srcId="{23B23AAB-F93F-EE49-9936-861AB41A4227}" destId="{EFE1679B-8F16-FC40-827E-C8B5EC2AB598}" srcOrd="2" destOrd="0" presId="urn:microsoft.com/office/officeart/2016/7/layout/ChevronBlockProcess"/>
    <dgm:cxn modelId="{D2BFC6A0-97CB-1A4D-AC66-04FE5F5551E5}" type="presParOf" srcId="{EFE1679B-8F16-FC40-827E-C8B5EC2AB598}" destId="{4A212D91-B797-8541-98C9-D94CD4DDED61}" srcOrd="0" destOrd="0" presId="urn:microsoft.com/office/officeart/2016/7/layout/ChevronBlockProcess"/>
    <dgm:cxn modelId="{95503AA1-1A49-0E48-8CBF-EC4C8E941A69}" type="presParOf" srcId="{EFE1679B-8F16-FC40-827E-C8B5EC2AB598}" destId="{3B8E883F-5E42-2F4F-A1E2-D116CBA92AE2}" srcOrd="1" destOrd="0" presId="urn:microsoft.com/office/officeart/2016/7/layout/ChevronBlockProcess"/>
    <dgm:cxn modelId="{FD403FBB-4C09-574C-A2E1-4C1B94A46214}" type="presParOf" srcId="{23B23AAB-F93F-EE49-9936-861AB41A4227}" destId="{FDFC14C8-F5B9-204D-9FCC-9DB45B5C42C4}" srcOrd="3" destOrd="0" presId="urn:microsoft.com/office/officeart/2016/7/layout/ChevronBlockProcess"/>
    <dgm:cxn modelId="{368D660C-2133-4B41-85B1-8453F3D66E22}" type="presParOf" srcId="{23B23AAB-F93F-EE49-9936-861AB41A4227}" destId="{003C9DAB-C709-0A48-BE92-75FDF48C9EA2}" srcOrd="4" destOrd="0" presId="urn:microsoft.com/office/officeart/2016/7/layout/ChevronBlockProcess"/>
    <dgm:cxn modelId="{4D6AC2DA-C9B5-A346-BFEB-B9BA828936C5}" type="presParOf" srcId="{003C9DAB-C709-0A48-BE92-75FDF48C9EA2}" destId="{7FBE1A6E-8C8F-0148-A6EC-927622A592C7}" srcOrd="0" destOrd="0" presId="urn:microsoft.com/office/officeart/2016/7/layout/ChevronBlockProcess"/>
    <dgm:cxn modelId="{74A20B3A-39B4-FD4C-A715-154D45D79B09}" type="presParOf" srcId="{003C9DAB-C709-0A48-BE92-75FDF48C9EA2}" destId="{97C05D14-0E22-0440-B9AD-FBE6B25C3072}" srcOrd="1" destOrd="0" presId="urn:microsoft.com/office/officeart/2016/7/layout/ChevronBlockProcess"/>
    <dgm:cxn modelId="{86E5FDA3-44CE-874F-84DD-188BECDAF4BE}" type="presParOf" srcId="{23B23AAB-F93F-EE49-9936-861AB41A4227}" destId="{DF7F4BE8-16C7-3847-A1AE-333DB705C6BA}" srcOrd="5" destOrd="0" presId="urn:microsoft.com/office/officeart/2016/7/layout/ChevronBlockProcess"/>
    <dgm:cxn modelId="{659088D2-95BC-3A41-97AA-CFE939617EAC}" type="presParOf" srcId="{23B23AAB-F93F-EE49-9936-861AB41A4227}" destId="{E480DC74-7F38-6B4B-B0FE-81397EA36F9D}" srcOrd="6" destOrd="0" presId="urn:microsoft.com/office/officeart/2016/7/layout/ChevronBlockProcess"/>
    <dgm:cxn modelId="{EE90BBE8-C7E9-244D-925E-4BABC9978C6D}" type="presParOf" srcId="{E480DC74-7F38-6B4B-B0FE-81397EA36F9D}" destId="{4E2C8E90-058E-8745-9F2B-DE195FE7DC24}" srcOrd="0" destOrd="0" presId="urn:microsoft.com/office/officeart/2016/7/layout/ChevronBlockProcess"/>
    <dgm:cxn modelId="{7512FCDC-D476-1D4C-B61F-CDF6B2C0BE24}" type="presParOf" srcId="{E480DC74-7F38-6B4B-B0FE-81397EA36F9D}" destId="{1351B30D-8E7D-8F44-87FA-983075A79468}" srcOrd="1" destOrd="0" presId="urn:microsoft.com/office/officeart/2016/7/layout/ChevronBlockProcess"/>
    <dgm:cxn modelId="{0ED79531-FCB8-B24B-B660-81F0A23D6D57}" type="presParOf" srcId="{23B23AAB-F93F-EE49-9936-861AB41A4227}" destId="{A503A5CF-D1B5-EA4A-8241-8753B1A21CDD}" srcOrd="7" destOrd="0" presId="urn:microsoft.com/office/officeart/2016/7/layout/ChevronBlockProcess"/>
    <dgm:cxn modelId="{F36390F9-5666-2443-BDDF-B36A98255137}" type="presParOf" srcId="{23B23AAB-F93F-EE49-9936-861AB41A4227}" destId="{1FEC3A4D-ECEE-0949-A02A-5148F04D21E9}" srcOrd="8" destOrd="0" presId="urn:microsoft.com/office/officeart/2016/7/layout/ChevronBlockProcess"/>
    <dgm:cxn modelId="{A4084584-B214-2341-93A4-F8A135700DC5}" type="presParOf" srcId="{1FEC3A4D-ECEE-0949-A02A-5148F04D21E9}" destId="{4DB62EFE-D79C-E54D-A106-2E0B9E8D327F}" srcOrd="0" destOrd="0" presId="urn:microsoft.com/office/officeart/2016/7/layout/ChevronBlockProcess"/>
    <dgm:cxn modelId="{A48975CC-9B2F-0E45-9702-A93C75EA1C25}" type="presParOf" srcId="{1FEC3A4D-ECEE-0949-A02A-5148F04D21E9}" destId="{FAD8B59C-FA04-B745-A415-4EAEEF5CFB65}" srcOrd="1" destOrd="0" presId="urn:microsoft.com/office/officeart/2016/7/layout/ChevronBlock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9F2B6A0-B3B3-48F7-82CE-14209EFE2073}" type="doc">
      <dgm:prSet loTypeId="urn:microsoft.com/office/officeart/2016/7/layout/ChevronBlockProcess" loCatId="process" qsTypeId="urn:microsoft.com/office/officeart/2005/8/quickstyle/simple1" qsCatId="simple" csTypeId="urn:microsoft.com/office/officeart/2005/8/colors/colorful1" csCatId="colorful" phldr="1"/>
      <dgm:spPr/>
      <dgm:t>
        <a:bodyPr/>
        <a:lstStyle/>
        <a:p>
          <a:endParaRPr lang="en-US"/>
        </a:p>
      </dgm:t>
    </dgm:pt>
    <dgm:pt modelId="{C306291E-71A2-4B4C-BBB4-F598471C92A6}">
      <dgm:prSet/>
      <dgm:spPr/>
      <dgm:t>
        <a:bodyPr/>
        <a:lstStyle/>
        <a:p>
          <a:endParaRPr lang="en-US" dirty="0"/>
        </a:p>
      </dgm:t>
    </dgm:pt>
    <dgm:pt modelId="{5CA835AD-3105-4645-BEF9-CA19C464D394}" type="parTrans" cxnId="{61E7F9FF-88D6-440C-AD36-D692798322A4}">
      <dgm:prSet/>
      <dgm:spPr/>
      <dgm:t>
        <a:bodyPr/>
        <a:lstStyle/>
        <a:p>
          <a:endParaRPr lang="en-US"/>
        </a:p>
      </dgm:t>
    </dgm:pt>
    <dgm:pt modelId="{469B1202-E77C-49C4-8520-1042A0AB48EC}" type="sibTrans" cxnId="{61E7F9FF-88D6-440C-AD36-D692798322A4}">
      <dgm:prSet/>
      <dgm:spPr/>
      <dgm:t>
        <a:bodyPr/>
        <a:lstStyle/>
        <a:p>
          <a:endParaRPr lang="en-US"/>
        </a:p>
      </dgm:t>
    </dgm:pt>
    <dgm:pt modelId="{DEBEED55-D659-4075-976E-278CB2D976CF}">
      <dgm:prSet/>
      <dgm:spPr>
        <a:solidFill>
          <a:schemeClr val="accent2">
            <a:lumMod val="20000"/>
            <a:lumOff val="80000"/>
            <a:alpha val="90000"/>
          </a:schemeClr>
        </a:solidFill>
      </dgm:spPr>
      <dgm:t>
        <a:bodyPr/>
        <a:lstStyle/>
        <a:p>
          <a:endParaRPr lang="en-US" dirty="0"/>
        </a:p>
      </dgm:t>
    </dgm:pt>
    <dgm:pt modelId="{8A46C02A-C502-463D-9AB7-2783AA60F35B}" type="parTrans" cxnId="{8494FC29-505A-4298-9B15-103674366B4B}">
      <dgm:prSet/>
      <dgm:spPr/>
      <dgm:t>
        <a:bodyPr/>
        <a:lstStyle/>
        <a:p>
          <a:endParaRPr lang="en-US"/>
        </a:p>
      </dgm:t>
    </dgm:pt>
    <dgm:pt modelId="{9BBC1EAC-F4F8-4863-A103-1ABCADC15FA1}" type="sibTrans" cxnId="{8494FC29-505A-4298-9B15-103674366B4B}">
      <dgm:prSet/>
      <dgm:spPr/>
      <dgm:t>
        <a:bodyPr/>
        <a:lstStyle/>
        <a:p>
          <a:endParaRPr lang="en-US"/>
        </a:p>
      </dgm:t>
    </dgm:pt>
    <dgm:pt modelId="{42765B5E-F977-4F1C-9F2F-0143FD5DC144}">
      <dgm:prSet/>
      <dgm:spPr>
        <a:solidFill>
          <a:schemeClr val="accent2"/>
        </a:solidFill>
      </dgm:spPr>
      <dgm:t>
        <a:bodyPr/>
        <a:lstStyle/>
        <a:p>
          <a:endParaRPr lang="en-US" dirty="0"/>
        </a:p>
      </dgm:t>
    </dgm:pt>
    <dgm:pt modelId="{E3BCD147-41D8-42E5-8642-98835B0874C7}" type="parTrans" cxnId="{4A2FF6AC-75D7-4696-B2F8-2D3D4F4D722C}">
      <dgm:prSet/>
      <dgm:spPr/>
      <dgm:t>
        <a:bodyPr/>
        <a:lstStyle/>
        <a:p>
          <a:endParaRPr lang="en-US"/>
        </a:p>
      </dgm:t>
    </dgm:pt>
    <dgm:pt modelId="{AD19C203-9EE7-4F80-8787-7F9EC2342BB7}" type="sibTrans" cxnId="{4A2FF6AC-75D7-4696-B2F8-2D3D4F4D722C}">
      <dgm:prSet/>
      <dgm:spPr/>
      <dgm:t>
        <a:bodyPr/>
        <a:lstStyle/>
        <a:p>
          <a:endParaRPr lang="en-US"/>
        </a:p>
      </dgm:t>
    </dgm:pt>
    <dgm:pt modelId="{2806B9E1-82F6-4D62-97CE-6CC406FCF973}">
      <dgm:prSet/>
      <dgm:spPr>
        <a:solidFill>
          <a:schemeClr val="accent2">
            <a:lumMod val="20000"/>
            <a:lumOff val="80000"/>
            <a:alpha val="90000"/>
          </a:schemeClr>
        </a:solidFill>
      </dgm:spPr>
      <dgm:t>
        <a:bodyPr/>
        <a:lstStyle/>
        <a:p>
          <a:endParaRPr lang="en-US" dirty="0"/>
        </a:p>
      </dgm:t>
    </dgm:pt>
    <dgm:pt modelId="{CE22A954-82B7-4A5F-BC4E-B914B3BAC21B}" type="parTrans" cxnId="{BDCCCA2F-7863-4B66-BFCE-7B4AF32223F8}">
      <dgm:prSet/>
      <dgm:spPr/>
      <dgm:t>
        <a:bodyPr/>
        <a:lstStyle/>
        <a:p>
          <a:endParaRPr lang="en-US"/>
        </a:p>
      </dgm:t>
    </dgm:pt>
    <dgm:pt modelId="{71A4059D-98DF-4527-BD0D-4715AF7D4FF4}" type="sibTrans" cxnId="{BDCCCA2F-7863-4B66-BFCE-7B4AF32223F8}">
      <dgm:prSet/>
      <dgm:spPr/>
      <dgm:t>
        <a:bodyPr/>
        <a:lstStyle/>
        <a:p>
          <a:endParaRPr lang="en-US"/>
        </a:p>
      </dgm:t>
    </dgm:pt>
    <dgm:pt modelId="{5190CF68-C99A-47B0-8BD2-A62733FDC3A4}">
      <dgm:prSet/>
      <dgm:spPr/>
      <dgm:t>
        <a:bodyPr/>
        <a:lstStyle/>
        <a:p>
          <a:endParaRPr lang="en-US" dirty="0"/>
        </a:p>
      </dgm:t>
    </dgm:pt>
    <dgm:pt modelId="{87627752-9114-4E67-8C96-733AC165FA54}" type="parTrans" cxnId="{F03C01AC-9EE7-471F-9B20-51308B281981}">
      <dgm:prSet/>
      <dgm:spPr/>
      <dgm:t>
        <a:bodyPr/>
        <a:lstStyle/>
        <a:p>
          <a:endParaRPr lang="en-US"/>
        </a:p>
      </dgm:t>
    </dgm:pt>
    <dgm:pt modelId="{502861A1-E4F2-4231-B73F-B598CDE934E8}" type="sibTrans" cxnId="{F03C01AC-9EE7-471F-9B20-51308B281981}">
      <dgm:prSet/>
      <dgm:spPr/>
      <dgm:t>
        <a:bodyPr/>
        <a:lstStyle/>
        <a:p>
          <a:endParaRPr lang="en-US"/>
        </a:p>
      </dgm:t>
    </dgm:pt>
    <dgm:pt modelId="{EF3C040F-F4FC-49A9-85A2-00C41D23987A}">
      <dgm:prSet/>
      <dgm:spPr/>
      <dgm:t>
        <a:bodyPr/>
        <a:lstStyle/>
        <a:p>
          <a:endParaRPr lang="en-US" dirty="0"/>
        </a:p>
      </dgm:t>
    </dgm:pt>
    <dgm:pt modelId="{23E42291-CBC3-4394-8859-B4F2C80213BA}" type="parTrans" cxnId="{83CEFB6A-8B19-4CAD-A2D1-18D9446654BB}">
      <dgm:prSet/>
      <dgm:spPr/>
      <dgm:t>
        <a:bodyPr/>
        <a:lstStyle/>
        <a:p>
          <a:endParaRPr lang="en-US"/>
        </a:p>
      </dgm:t>
    </dgm:pt>
    <dgm:pt modelId="{A75D334B-E1DE-4E30-81C9-E94F99AF7B4F}" type="sibTrans" cxnId="{83CEFB6A-8B19-4CAD-A2D1-18D9446654BB}">
      <dgm:prSet/>
      <dgm:spPr/>
      <dgm:t>
        <a:bodyPr/>
        <a:lstStyle/>
        <a:p>
          <a:endParaRPr lang="en-US"/>
        </a:p>
      </dgm:t>
    </dgm:pt>
    <dgm:pt modelId="{80B743FD-DAC1-452E-963F-2A44621436EB}">
      <dgm:prSet custT="1"/>
      <dgm:spPr/>
      <dgm:t>
        <a:bodyPr/>
        <a:lstStyle/>
        <a:p>
          <a:r>
            <a:rPr lang="en-US" sz="2000" dirty="0"/>
            <a:t>Premium Pay</a:t>
          </a:r>
        </a:p>
      </dgm:t>
    </dgm:pt>
    <dgm:pt modelId="{C95EA138-7D3D-4398-90E4-ED8EA99520D1}" type="parTrans" cxnId="{06E6CE12-292A-4495-8E89-F6BA76EFBCF5}">
      <dgm:prSet/>
      <dgm:spPr/>
      <dgm:t>
        <a:bodyPr/>
        <a:lstStyle/>
        <a:p>
          <a:endParaRPr lang="en-US"/>
        </a:p>
      </dgm:t>
    </dgm:pt>
    <dgm:pt modelId="{5368303A-7426-4F4B-B353-3C94FCACD0F0}" type="sibTrans" cxnId="{06E6CE12-292A-4495-8E89-F6BA76EFBCF5}">
      <dgm:prSet/>
      <dgm:spPr/>
      <dgm:t>
        <a:bodyPr/>
        <a:lstStyle/>
        <a:p>
          <a:endParaRPr lang="en-US"/>
        </a:p>
      </dgm:t>
    </dgm:pt>
    <dgm:pt modelId="{121BCF8A-FEA0-46FF-B3D4-EC9CC393A6BF}">
      <dgm:prSet/>
      <dgm:spPr/>
      <dgm:t>
        <a:bodyPr/>
        <a:lstStyle/>
        <a:p>
          <a:r>
            <a:rPr lang="en-US" dirty="0"/>
            <a:t>Provide premium pay for essential workers, offering additional support to those who have borne and will bear the greatest health risks because of their service in critical infrastructure sectors; </a:t>
          </a:r>
        </a:p>
      </dgm:t>
    </dgm:pt>
    <dgm:pt modelId="{4823108B-8FF0-40EF-B192-A9D98DE79E8E}" type="parTrans" cxnId="{7CF5E787-DC18-4EF0-AC33-7B925D6FDF86}">
      <dgm:prSet/>
      <dgm:spPr/>
      <dgm:t>
        <a:bodyPr/>
        <a:lstStyle/>
        <a:p>
          <a:endParaRPr lang="en-US"/>
        </a:p>
      </dgm:t>
    </dgm:pt>
    <dgm:pt modelId="{E2FC2231-6878-49E2-A4CC-8354BA517553}" type="sibTrans" cxnId="{7CF5E787-DC18-4EF0-AC33-7B925D6FDF86}">
      <dgm:prSet/>
      <dgm:spPr/>
      <dgm:t>
        <a:bodyPr/>
        <a:lstStyle/>
        <a:p>
          <a:endParaRPr lang="en-US"/>
        </a:p>
      </dgm:t>
    </dgm:pt>
    <dgm:pt modelId="{75E48C5C-D110-498D-81F0-08810ACF36C2}">
      <dgm:prSet/>
      <dgm:spPr/>
      <dgm:t>
        <a:bodyPr/>
        <a:lstStyle/>
        <a:p>
          <a:endParaRPr lang="en-US" dirty="0"/>
        </a:p>
      </dgm:t>
    </dgm:pt>
    <dgm:pt modelId="{EF799CDC-34BA-4957-946F-E468A8127E69}" type="parTrans" cxnId="{1A1A68A3-9A13-4D6C-9407-D750B592BE08}">
      <dgm:prSet/>
      <dgm:spPr/>
      <dgm:t>
        <a:bodyPr/>
        <a:lstStyle/>
        <a:p>
          <a:endParaRPr lang="en-US"/>
        </a:p>
      </dgm:t>
    </dgm:pt>
    <dgm:pt modelId="{F1F18BCF-E765-4CAC-9D9F-1C10B1D89AC2}" type="sibTrans" cxnId="{1A1A68A3-9A13-4D6C-9407-D750B592BE08}">
      <dgm:prSet/>
      <dgm:spPr/>
      <dgm:t>
        <a:bodyPr/>
        <a:lstStyle/>
        <a:p>
          <a:endParaRPr lang="en-US"/>
        </a:p>
      </dgm:t>
    </dgm:pt>
    <dgm:pt modelId="{A477AE83-EFB2-43F8-84F7-B49327322B3F}">
      <dgm:prSet/>
      <dgm:spPr/>
      <dgm:t>
        <a:bodyPr/>
        <a:lstStyle/>
        <a:p>
          <a:endParaRPr lang="en-US" dirty="0"/>
        </a:p>
      </dgm:t>
    </dgm:pt>
    <dgm:pt modelId="{2D7F5BD0-809F-430B-BD36-4DF19A83EA5F}" type="parTrans" cxnId="{2D030579-1721-4E04-8223-C31234917585}">
      <dgm:prSet/>
      <dgm:spPr/>
      <dgm:t>
        <a:bodyPr/>
        <a:lstStyle/>
        <a:p>
          <a:endParaRPr lang="en-US"/>
        </a:p>
      </dgm:t>
    </dgm:pt>
    <dgm:pt modelId="{B39B8BBB-35B1-4646-BB44-5D54BE7A1444}" type="sibTrans" cxnId="{2D030579-1721-4E04-8223-C31234917585}">
      <dgm:prSet/>
      <dgm:spPr/>
      <dgm:t>
        <a:bodyPr/>
        <a:lstStyle/>
        <a:p>
          <a:endParaRPr lang="en-US"/>
        </a:p>
      </dgm:t>
    </dgm:pt>
    <dgm:pt modelId="{23B23AAB-F93F-EE49-9936-861AB41A4227}" type="pres">
      <dgm:prSet presAssocID="{B9F2B6A0-B3B3-48F7-82CE-14209EFE2073}" presName="Name0" presStyleCnt="0">
        <dgm:presLayoutVars>
          <dgm:dir/>
          <dgm:animLvl val="lvl"/>
          <dgm:resizeHandles val="exact"/>
        </dgm:presLayoutVars>
      </dgm:prSet>
      <dgm:spPr/>
    </dgm:pt>
    <dgm:pt modelId="{796C0EC0-334C-BD44-B039-ADD196596E21}" type="pres">
      <dgm:prSet presAssocID="{C306291E-71A2-4B4C-BBB4-F598471C92A6}" presName="composite" presStyleCnt="0"/>
      <dgm:spPr/>
    </dgm:pt>
    <dgm:pt modelId="{941D9EE3-138A-2C49-95B5-A0BDEF2BE1FD}" type="pres">
      <dgm:prSet presAssocID="{C306291E-71A2-4B4C-BBB4-F598471C92A6}" presName="parTx" presStyleLbl="alignNode1" presStyleIdx="0" presStyleCnt="5">
        <dgm:presLayoutVars>
          <dgm:chMax val="0"/>
          <dgm:chPref val="0"/>
        </dgm:presLayoutVars>
      </dgm:prSet>
      <dgm:spPr/>
    </dgm:pt>
    <dgm:pt modelId="{8C5BDF70-FA6F-4745-BDFA-25DFEF01B332}" type="pres">
      <dgm:prSet presAssocID="{C306291E-71A2-4B4C-BBB4-F598471C92A6}" presName="desTx" presStyleLbl="alignAccFollowNode1" presStyleIdx="0" presStyleCnt="5">
        <dgm:presLayoutVars/>
      </dgm:prSet>
      <dgm:spPr/>
    </dgm:pt>
    <dgm:pt modelId="{AA8C779D-955B-8E44-BF67-322E92B31E9B}" type="pres">
      <dgm:prSet presAssocID="{469B1202-E77C-49C4-8520-1042A0AB48EC}" presName="space" presStyleCnt="0"/>
      <dgm:spPr/>
    </dgm:pt>
    <dgm:pt modelId="{EFE1679B-8F16-FC40-827E-C8B5EC2AB598}" type="pres">
      <dgm:prSet presAssocID="{42765B5E-F977-4F1C-9F2F-0143FD5DC144}" presName="composite" presStyleCnt="0"/>
      <dgm:spPr/>
    </dgm:pt>
    <dgm:pt modelId="{4A212D91-B797-8541-98C9-D94CD4DDED61}" type="pres">
      <dgm:prSet presAssocID="{42765B5E-F977-4F1C-9F2F-0143FD5DC144}" presName="parTx" presStyleLbl="alignNode1" presStyleIdx="1" presStyleCnt="5">
        <dgm:presLayoutVars>
          <dgm:chMax val="0"/>
          <dgm:chPref val="0"/>
        </dgm:presLayoutVars>
      </dgm:prSet>
      <dgm:spPr/>
    </dgm:pt>
    <dgm:pt modelId="{3B8E883F-5E42-2F4F-A1E2-D116CBA92AE2}" type="pres">
      <dgm:prSet presAssocID="{42765B5E-F977-4F1C-9F2F-0143FD5DC144}" presName="desTx" presStyleLbl="alignAccFollowNode1" presStyleIdx="1" presStyleCnt="5">
        <dgm:presLayoutVars/>
      </dgm:prSet>
      <dgm:spPr/>
    </dgm:pt>
    <dgm:pt modelId="{FDFC14C8-F5B9-204D-9FCC-9DB45B5C42C4}" type="pres">
      <dgm:prSet presAssocID="{AD19C203-9EE7-4F80-8787-7F9EC2342BB7}" presName="space" presStyleCnt="0"/>
      <dgm:spPr/>
    </dgm:pt>
    <dgm:pt modelId="{003C9DAB-C709-0A48-BE92-75FDF48C9EA2}" type="pres">
      <dgm:prSet presAssocID="{5190CF68-C99A-47B0-8BD2-A62733FDC3A4}" presName="composite" presStyleCnt="0"/>
      <dgm:spPr/>
    </dgm:pt>
    <dgm:pt modelId="{7FBE1A6E-8C8F-0148-A6EC-927622A592C7}" type="pres">
      <dgm:prSet presAssocID="{5190CF68-C99A-47B0-8BD2-A62733FDC3A4}" presName="parTx" presStyleLbl="alignNode1" presStyleIdx="2" presStyleCnt="5">
        <dgm:presLayoutVars>
          <dgm:chMax val="0"/>
          <dgm:chPref val="0"/>
        </dgm:presLayoutVars>
      </dgm:prSet>
      <dgm:spPr/>
    </dgm:pt>
    <dgm:pt modelId="{97C05D14-0E22-0440-B9AD-FBE6B25C3072}" type="pres">
      <dgm:prSet presAssocID="{5190CF68-C99A-47B0-8BD2-A62733FDC3A4}" presName="desTx" presStyleLbl="alignAccFollowNode1" presStyleIdx="2" presStyleCnt="5">
        <dgm:presLayoutVars/>
      </dgm:prSet>
      <dgm:spPr/>
    </dgm:pt>
    <dgm:pt modelId="{DF7F4BE8-16C7-3847-A1AE-333DB705C6BA}" type="pres">
      <dgm:prSet presAssocID="{502861A1-E4F2-4231-B73F-B598CDE934E8}" presName="space" presStyleCnt="0"/>
      <dgm:spPr/>
    </dgm:pt>
    <dgm:pt modelId="{E480DC74-7F38-6B4B-B0FE-81397EA36F9D}" type="pres">
      <dgm:prSet presAssocID="{80B743FD-DAC1-452E-963F-2A44621436EB}" presName="composite" presStyleCnt="0"/>
      <dgm:spPr/>
    </dgm:pt>
    <dgm:pt modelId="{4E2C8E90-058E-8745-9F2B-DE195FE7DC24}" type="pres">
      <dgm:prSet presAssocID="{80B743FD-DAC1-452E-963F-2A44621436EB}" presName="parTx" presStyleLbl="alignNode1" presStyleIdx="3" presStyleCnt="5">
        <dgm:presLayoutVars>
          <dgm:chMax val="0"/>
          <dgm:chPref val="0"/>
        </dgm:presLayoutVars>
      </dgm:prSet>
      <dgm:spPr/>
    </dgm:pt>
    <dgm:pt modelId="{1351B30D-8E7D-8F44-87FA-983075A79468}" type="pres">
      <dgm:prSet presAssocID="{80B743FD-DAC1-452E-963F-2A44621436EB}" presName="desTx" presStyleLbl="alignAccFollowNode1" presStyleIdx="3" presStyleCnt="5">
        <dgm:presLayoutVars/>
      </dgm:prSet>
      <dgm:spPr/>
    </dgm:pt>
    <dgm:pt modelId="{A503A5CF-D1B5-EA4A-8241-8753B1A21CDD}" type="pres">
      <dgm:prSet presAssocID="{5368303A-7426-4F4B-B353-3C94FCACD0F0}" presName="space" presStyleCnt="0"/>
      <dgm:spPr/>
    </dgm:pt>
    <dgm:pt modelId="{1FEC3A4D-ECEE-0949-A02A-5148F04D21E9}" type="pres">
      <dgm:prSet presAssocID="{75E48C5C-D110-498D-81F0-08810ACF36C2}" presName="composite" presStyleCnt="0"/>
      <dgm:spPr/>
    </dgm:pt>
    <dgm:pt modelId="{4DB62EFE-D79C-E54D-A106-2E0B9E8D327F}" type="pres">
      <dgm:prSet presAssocID="{75E48C5C-D110-498D-81F0-08810ACF36C2}" presName="parTx" presStyleLbl="alignNode1" presStyleIdx="4" presStyleCnt="5">
        <dgm:presLayoutVars>
          <dgm:chMax val="0"/>
          <dgm:chPref val="0"/>
        </dgm:presLayoutVars>
      </dgm:prSet>
      <dgm:spPr/>
    </dgm:pt>
    <dgm:pt modelId="{FAD8B59C-FA04-B745-A415-4EAEEF5CFB65}" type="pres">
      <dgm:prSet presAssocID="{75E48C5C-D110-498D-81F0-08810ACF36C2}" presName="desTx" presStyleLbl="alignAccFollowNode1" presStyleIdx="4" presStyleCnt="5">
        <dgm:presLayoutVars/>
      </dgm:prSet>
      <dgm:spPr/>
    </dgm:pt>
  </dgm:ptLst>
  <dgm:cxnLst>
    <dgm:cxn modelId="{53DC4512-C8B1-5B4F-B905-2BD81CB63DCC}" type="presOf" srcId="{5190CF68-C99A-47B0-8BD2-A62733FDC3A4}" destId="{7FBE1A6E-8C8F-0148-A6EC-927622A592C7}" srcOrd="0" destOrd="0" presId="urn:microsoft.com/office/officeart/2016/7/layout/ChevronBlockProcess"/>
    <dgm:cxn modelId="{06E6CE12-292A-4495-8E89-F6BA76EFBCF5}" srcId="{B9F2B6A0-B3B3-48F7-82CE-14209EFE2073}" destId="{80B743FD-DAC1-452E-963F-2A44621436EB}" srcOrd="3" destOrd="0" parTransId="{C95EA138-7D3D-4398-90E4-ED8EA99520D1}" sibTransId="{5368303A-7426-4F4B-B353-3C94FCACD0F0}"/>
    <dgm:cxn modelId="{EF898A1D-72FB-D748-9641-E93038346551}" type="presOf" srcId="{EF3C040F-F4FC-49A9-85A2-00C41D23987A}" destId="{97C05D14-0E22-0440-B9AD-FBE6B25C3072}" srcOrd="0" destOrd="0" presId="urn:microsoft.com/office/officeart/2016/7/layout/ChevronBlockProcess"/>
    <dgm:cxn modelId="{5E6BD527-804D-6C4F-9FEA-361E4C4982F1}" type="presOf" srcId="{A477AE83-EFB2-43F8-84F7-B49327322B3F}" destId="{FAD8B59C-FA04-B745-A415-4EAEEF5CFB65}" srcOrd="0" destOrd="0" presId="urn:microsoft.com/office/officeart/2016/7/layout/ChevronBlockProcess"/>
    <dgm:cxn modelId="{8494FC29-505A-4298-9B15-103674366B4B}" srcId="{C306291E-71A2-4B4C-BBB4-F598471C92A6}" destId="{DEBEED55-D659-4075-976E-278CB2D976CF}" srcOrd="0" destOrd="0" parTransId="{8A46C02A-C502-463D-9AB7-2783AA60F35B}" sibTransId="{9BBC1EAC-F4F8-4863-A103-1ABCADC15FA1}"/>
    <dgm:cxn modelId="{BDCCCA2F-7863-4B66-BFCE-7B4AF32223F8}" srcId="{42765B5E-F977-4F1C-9F2F-0143FD5DC144}" destId="{2806B9E1-82F6-4D62-97CE-6CC406FCF973}" srcOrd="0" destOrd="0" parTransId="{CE22A954-82B7-4A5F-BC4E-B914B3BAC21B}" sibTransId="{71A4059D-98DF-4527-BD0D-4715AF7D4FF4}"/>
    <dgm:cxn modelId="{B1247C44-C6D1-BF49-957B-9F8748E54E74}" type="presOf" srcId="{121BCF8A-FEA0-46FF-B3D4-EC9CC393A6BF}" destId="{1351B30D-8E7D-8F44-87FA-983075A79468}" srcOrd="0" destOrd="0" presId="urn:microsoft.com/office/officeart/2016/7/layout/ChevronBlockProcess"/>
    <dgm:cxn modelId="{8301B268-1436-6C41-A81A-6848AB72EE1B}" type="presOf" srcId="{2806B9E1-82F6-4D62-97CE-6CC406FCF973}" destId="{3B8E883F-5E42-2F4F-A1E2-D116CBA92AE2}" srcOrd="0" destOrd="0" presId="urn:microsoft.com/office/officeart/2016/7/layout/ChevronBlockProcess"/>
    <dgm:cxn modelId="{83CEFB6A-8B19-4CAD-A2D1-18D9446654BB}" srcId="{5190CF68-C99A-47B0-8BD2-A62733FDC3A4}" destId="{EF3C040F-F4FC-49A9-85A2-00C41D23987A}" srcOrd="0" destOrd="0" parTransId="{23E42291-CBC3-4394-8859-B4F2C80213BA}" sibTransId="{A75D334B-E1DE-4E30-81C9-E94F99AF7B4F}"/>
    <dgm:cxn modelId="{2D030579-1721-4E04-8223-C31234917585}" srcId="{75E48C5C-D110-498D-81F0-08810ACF36C2}" destId="{A477AE83-EFB2-43F8-84F7-B49327322B3F}" srcOrd="0" destOrd="0" parTransId="{2D7F5BD0-809F-430B-BD36-4DF19A83EA5F}" sibTransId="{B39B8BBB-35B1-4646-BB44-5D54BE7A1444}"/>
    <dgm:cxn modelId="{7CF5E787-DC18-4EF0-AC33-7B925D6FDF86}" srcId="{80B743FD-DAC1-452E-963F-2A44621436EB}" destId="{121BCF8A-FEA0-46FF-B3D4-EC9CC393A6BF}" srcOrd="0" destOrd="0" parTransId="{4823108B-8FF0-40EF-B192-A9D98DE79E8E}" sibTransId="{E2FC2231-6878-49E2-A4CC-8354BA517553}"/>
    <dgm:cxn modelId="{1A1A68A3-9A13-4D6C-9407-D750B592BE08}" srcId="{B9F2B6A0-B3B3-48F7-82CE-14209EFE2073}" destId="{75E48C5C-D110-498D-81F0-08810ACF36C2}" srcOrd="4" destOrd="0" parTransId="{EF799CDC-34BA-4957-946F-E468A8127E69}" sibTransId="{F1F18BCF-E765-4CAC-9D9F-1C10B1D89AC2}"/>
    <dgm:cxn modelId="{447B44A6-3A6F-484B-BBFD-08C4BA8F1ADE}" type="presOf" srcId="{DEBEED55-D659-4075-976E-278CB2D976CF}" destId="{8C5BDF70-FA6F-4745-BDFA-25DFEF01B332}" srcOrd="0" destOrd="0" presId="urn:microsoft.com/office/officeart/2016/7/layout/ChevronBlockProcess"/>
    <dgm:cxn modelId="{F03C01AC-9EE7-471F-9B20-51308B281981}" srcId="{B9F2B6A0-B3B3-48F7-82CE-14209EFE2073}" destId="{5190CF68-C99A-47B0-8BD2-A62733FDC3A4}" srcOrd="2" destOrd="0" parTransId="{87627752-9114-4E67-8C96-733AC165FA54}" sibTransId="{502861A1-E4F2-4231-B73F-B598CDE934E8}"/>
    <dgm:cxn modelId="{4A2FF6AC-75D7-4696-B2F8-2D3D4F4D722C}" srcId="{B9F2B6A0-B3B3-48F7-82CE-14209EFE2073}" destId="{42765B5E-F977-4F1C-9F2F-0143FD5DC144}" srcOrd="1" destOrd="0" parTransId="{E3BCD147-41D8-42E5-8642-98835B0874C7}" sibTransId="{AD19C203-9EE7-4F80-8787-7F9EC2342BB7}"/>
    <dgm:cxn modelId="{6851C8AD-0E4A-004C-AEFD-84A08EB9EDC8}" type="presOf" srcId="{42765B5E-F977-4F1C-9F2F-0143FD5DC144}" destId="{4A212D91-B797-8541-98C9-D94CD4DDED61}" srcOrd="0" destOrd="0" presId="urn:microsoft.com/office/officeart/2016/7/layout/ChevronBlockProcess"/>
    <dgm:cxn modelId="{3058F9B6-EB14-3043-96E7-D6364509812B}" type="presOf" srcId="{C306291E-71A2-4B4C-BBB4-F598471C92A6}" destId="{941D9EE3-138A-2C49-95B5-A0BDEF2BE1FD}" srcOrd="0" destOrd="0" presId="urn:microsoft.com/office/officeart/2016/7/layout/ChevronBlockProcess"/>
    <dgm:cxn modelId="{5E22CAC8-4E26-8745-AFC0-B9486739FAC3}" type="presOf" srcId="{75E48C5C-D110-498D-81F0-08810ACF36C2}" destId="{4DB62EFE-D79C-E54D-A106-2E0B9E8D327F}" srcOrd="0" destOrd="0" presId="urn:microsoft.com/office/officeart/2016/7/layout/ChevronBlockProcess"/>
    <dgm:cxn modelId="{612843F3-CE40-5E4F-9EC0-47396B510592}" type="presOf" srcId="{80B743FD-DAC1-452E-963F-2A44621436EB}" destId="{4E2C8E90-058E-8745-9F2B-DE195FE7DC24}" srcOrd="0" destOrd="0" presId="urn:microsoft.com/office/officeart/2016/7/layout/ChevronBlockProcess"/>
    <dgm:cxn modelId="{55E436F6-36A7-7747-818C-BB49D149BA08}" type="presOf" srcId="{B9F2B6A0-B3B3-48F7-82CE-14209EFE2073}" destId="{23B23AAB-F93F-EE49-9936-861AB41A4227}" srcOrd="0" destOrd="0" presId="urn:microsoft.com/office/officeart/2016/7/layout/ChevronBlockProcess"/>
    <dgm:cxn modelId="{61E7F9FF-88D6-440C-AD36-D692798322A4}" srcId="{B9F2B6A0-B3B3-48F7-82CE-14209EFE2073}" destId="{C306291E-71A2-4B4C-BBB4-F598471C92A6}" srcOrd="0" destOrd="0" parTransId="{5CA835AD-3105-4645-BEF9-CA19C464D394}" sibTransId="{469B1202-E77C-49C4-8520-1042A0AB48EC}"/>
    <dgm:cxn modelId="{6AA89AA1-17AA-5748-94A2-0EADD18E7D9F}" type="presParOf" srcId="{23B23AAB-F93F-EE49-9936-861AB41A4227}" destId="{796C0EC0-334C-BD44-B039-ADD196596E21}" srcOrd="0" destOrd="0" presId="urn:microsoft.com/office/officeart/2016/7/layout/ChevronBlockProcess"/>
    <dgm:cxn modelId="{B7CE7BD4-EED8-7146-8965-1106DAE9C19B}" type="presParOf" srcId="{796C0EC0-334C-BD44-B039-ADD196596E21}" destId="{941D9EE3-138A-2C49-95B5-A0BDEF2BE1FD}" srcOrd="0" destOrd="0" presId="urn:microsoft.com/office/officeart/2016/7/layout/ChevronBlockProcess"/>
    <dgm:cxn modelId="{89C98652-FE73-5542-AF43-463B0E31067A}" type="presParOf" srcId="{796C0EC0-334C-BD44-B039-ADD196596E21}" destId="{8C5BDF70-FA6F-4745-BDFA-25DFEF01B332}" srcOrd="1" destOrd="0" presId="urn:microsoft.com/office/officeart/2016/7/layout/ChevronBlockProcess"/>
    <dgm:cxn modelId="{2FB89FA0-3D66-3B49-AE1F-6D152C5E56C7}" type="presParOf" srcId="{23B23AAB-F93F-EE49-9936-861AB41A4227}" destId="{AA8C779D-955B-8E44-BF67-322E92B31E9B}" srcOrd="1" destOrd="0" presId="urn:microsoft.com/office/officeart/2016/7/layout/ChevronBlockProcess"/>
    <dgm:cxn modelId="{EACB76D7-3427-524C-9CC3-50233BD368DD}" type="presParOf" srcId="{23B23AAB-F93F-EE49-9936-861AB41A4227}" destId="{EFE1679B-8F16-FC40-827E-C8B5EC2AB598}" srcOrd="2" destOrd="0" presId="urn:microsoft.com/office/officeart/2016/7/layout/ChevronBlockProcess"/>
    <dgm:cxn modelId="{D2BFC6A0-97CB-1A4D-AC66-04FE5F5551E5}" type="presParOf" srcId="{EFE1679B-8F16-FC40-827E-C8B5EC2AB598}" destId="{4A212D91-B797-8541-98C9-D94CD4DDED61}" srcOrd="0" destOrd="0" presId="urn:microsoft.com/office/officeart/2016/7/layout/ChevronBlockProcess"/>
    <dgm:cxn modelId="{95503AA1-1A49-0E48-8CBF-EC4C8E941A69}" type="presParOf" srcId="{EFE1679B-8F16-FC40-827E-C8B5EC2AB598}" destId="{3B8E883F-5E42-2F4F-A1E2-D116CBA92AE2}" srcOrd="1" destOrd="0" presId="urn:microsoft.com/office/officeart/2016/7/layout/ChevronBlockProcess"/>
    <dgm:cxn modelId="{FD403FBB-4C09-574C-A2E1-4C1B94A46214}" type="presParOf" srcId="{23B23AAB-F93F-EE49-9936-861AB41A4227}" destId="{FDFC14C8-F5B9-204D-9FCC-9DB45B5C42C4}" srcOrd="3" destOrd="0" presId="urn:microsoft.com/office/officeart/2016/7/layout/ChevronBlockProcess"/>
    <dgm:cxn modelId="{368D660C-2133-4B41-85B1-8453F3D66E22}" type="presParOf" srcId="{23B23AAB-F93F-EE49-9936-861AB41A4227}" destId="{003C9DAB-C709-0A48-BE92-75FDF48C9EA2}" srcOrd="4" destOrd="0" presId="urn:microsoft.com/office/officeart/2016/7/layout/ChevronBlockProcess"/>
    <dgm:cxn modelId="{4D6AC2DA-C9B5-A346-BFEB-B9BA828936C5}" type="presParOf" srcId="{003C9DAB-C709-0A48-BE92-75FDF48C9EA2}" destId="{7FBE1A6E-8C8F-0148-A6EC-927622A592C7}" srcOrd="0" destOrd="0" presId="urn:microsoft.com/office/officeart/2016/7/layout/ChevronBlockProcess"/>
    <dgm:cxn modelId="{74A20B3A-39B4-FD4C-A715-154D45D79B09}" type="presParOf" srcId="{003C9DAB-C709-0A48-BE92-75FDF48C9EA2}" destId="{97C05D14-0E22-0440-B9AD-FBE6B25C3072}" srcOrd="1" destOrd="0" presId="urn:microsoft.com/office/officeart/2016/7/layout/ChevronBlockProcess"/>
    <dgm:cxn modelId="{86E5FDA3-44CE-874F-84DD-188BECDAF4BE}" type="presParOf" srcId="{23B23AAB-F93F-EE49-9936-861AB41A4227}" destId="{DF7F4BE8-16C7-3847-A1AE-333DB705C6BA}" srcOrd="5" destOrd="0" presId="urn:microsoft.com/office/officeart/2016/7/layout/ChevronBlockProcess"/>
    <dgm:cxn modelId="{659088D2-95BC-3A41-97AA-CFE939617EAC}" type="presParOf" srcId="{23B23AAB-F93F-EE49-9936-861AB41A4227}" destId="{E480DC74-7F38-6B4B-B0FE-81397EA36F9D}" srcOrd="6" destOrd="0" presId="urn:microsoft.com/office/officeart/2016/7/layout/ChevronBlockProcess"/>
    <dgm:cxn modelId="{EE90BBE8-C7E9-244D-925E-4BABC9978C6D}" type="presParOf" srcId="{E480DC74-7F38-6B4B-B0FE-81397EA36F9D}" destId="{4E2C8E90-058E-8745-9F2B-DE195FE7DC24}" srcOrd="0" destOrd="0" presId="urn:microsoft.com/office/officeart/2016/7/layout/ChevronBlockProcess"/>
    <dgm:cxn modelId="{7512FCDC-D476-1D4C-B61F-CDF6B2C0BE24}" type="presParOf" srcId="{E480DC74-7F38-6B4B-B0FE-81397EA36F9D}" destId="{1351B30D-8E7D-8F44-87FA-983075A79468}" srcOrd="1" destOrd="0" presId="urn:microsoft.com/office/officeart/2016/7/layout/ChevronBlockProcess"/>
    <dgm:cxn modelId="{0ED79531-FCB8-B24B-B660-81F0A23D6D57}" type="presParOf" srcId="{23B23AAB-F93F-EE49-9936-861AB41A4227}" destId="{A503A5CF-D1B5-EA4A-8241-8753B1A21CDD}" srcOrd="7" destOrd="0" presId="urn:microsoft.com/office/officeart/2016/7/layout/ChevronBlockProcess"/>
    <dgm:cxn modelId="{F36390F9-5666-2443-BDDF-B36A98255137}" type="presParOf" srcId="{23B23AAB-F93F-EE49-9936-861AB41A4227}" destId="{1FEC3A4D-ECEE-0949-A02A-5148F04D21E9}" srcOrd="8" destOrd="0" presId="urn:microsoft.com/office/officeart/2016/7/layout/ChevronBlockProcess"/>
    <dgm:cxn modelId="{A4084584-B214-2341-93A4-F8A135700DC5}" type="presParOf" srcId="{1FEC3A4D-ECEE-0949-A02A-5148F04D21E9}" destId="{4DB62EFE-D79C-E54D-A106-2E0B9E8D327F}" srcOrd="0" destOrd="0" presId="urn:microsoft.com/office/officeart/2016/7/layout/ChevronBlockProcess"/>
    <dgm:cxn modelId="{A48975CC-9B2F-0E45-9702-A93C75EA1C25}" type="presParOf" srcId="{1FEC3A4D-ECEE-0949-A02A-5148F04D21E9}" destId="{FAD8B59C-FA04-B745-A415-4EAEEF5CFB65}" srcOrd="1" destOrd="0" presId="urn:microsoft.com/office/officeart/2016/7/layout/ChevronBlock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9F2B6A0-B3B3-48F7-82CE-14209EFE2073}" type="doc">
      <dgm:prSet loTypeId="urn:microsoft.com/office/officeart/2016/7/layout/ChevronBlockProcess" loCatId="process" qsTypeId="urn:microsoft.com/office/officeart/2005/8/quickstyle/simple1" qsCatId="simple" csTypeId="urn:microsoft.com/office/officeart/2005/8/colors/colorful1" csCatId="colorful" phldr="1"/>
      <dgm:spPr/>
      <dgm:t>
        <a:bodyPr/>
        <a:lstStyle/>
        <a:p>
          <a:endParaRPr lang="en-US"/>
        </a:p>
      </dgm:t>
    </dgm:pt>
    <dgm:pt modelId="{C306291E-71A2-4B4C-BBB4-F598471C92A6}">
      <dgm:prSet/>
      <dgm:spPr/>
      <dgm:t>
        <a:bodyPr/>
        <a:lstStyle/>
        <a:p>
          <a:endParaRPr lang="en-US" dirty="0"/>
        </a:p>
      </dgm:t>
    </dgm:pt>
    <dgm:pt modelId="{5CA835AD-3105-4645-BEF9-CA19C464D394}" type="parTrans" cxnId="{61E7F9FF-88D6-440C-AD36-D692798322A4}">
      <dgm:prSet/>
      <dgm:spPr/>
      <dgm:t>
        <a:bodyPr/>
        <a:lstStyle/>
        <a:p>
          <a:endParaRPr lang="en-US"/>
        </a:p>
      </dgm:t>
    </dgm:pt>
    <dgm:pt modelId="{469B1202-E77C-49C4-8520-1042A0AB48EC}" type="sibTrans" cxnId="{61E7F9FF-88D6-440C-AD36-D692798322A4}">
      <dgm:prSet/>
      <dgm:spPr/>
      <dgm:t>
        <a:bodyPr/>
        <a:lstStyle/>
        <a:p>
          <a:endParaRPr lang="en-US"/>
        </a:p>
      </dgm:t>
    </dgm:pt>
    <dgm:pt modelId="{DEBEED55-D659-4075-976E-278CB2D976CF}">
      <dgm:prSet/>
      <dgm:spPr>
        <a:solidFill>
          <a:schemeClr val="accent2">
            <a:lumMod val="20000"/>
            <a:lumOff val="80000"/>
            <a:alpha val="90000"/>
          </a:schemeClr>
        </a:solidFill>
      </dgm:spPr>
      <dgm:t>
        <a:bodyPr/>
        <a:lstStyle/>
        <a:p>
          <a:endParaRPr lang="en-US" dirty="0"/>
        </a:p>
      </dgm:t>
    </dgm:pt>
    <dgm:pt modelId="{8A46C02A-C502-463D-9AB7-2783AA60F35B}" type="parTrans" cxnId="{8494FC29-505A-4298-9B15-103674366B4B}">
      <dgm:prSet/>
      <dgm:spPr/>
      <dgm:t>
        <a:bodyPr/>
        <a:lstStyle/>
        <a:p>
          <a:endParaRPr lang="en-US"/>
        </a:p>
      </dgm:t>
    </dgm:pt>
    <dgm:pt modelId="{9BBC1EAC-F4F8-4863-A103-1ABCADC15FA1}" type="sibTrans" cxnId="{8494FC29-505A-4298-9B15-103674366B4B}">
      <dgm:prSet/>
      <dgm:spPr/>
      <dgm:t>
        <a:bodyPr/>
        <a:lstStyle/>
        <a:p>
          <a:endParaRPr lang="en-US"/>
        </a:p>
      </dgm:t>
    </dgm:pt>
    <dgm:pt modelId="{42765B5E-F977-4F1C-9F2F-0143FD5DC144}">
      <dgm:prSet/>
      <dgm:spPr>
        <a:solidFill>
          <a:schemeClr val="accent2"/>
        </a:solidFill>
      </dgm:spPr>
      <dgm:t>
        <a:bodyPr/>
        <a:lstStyle/>
        <a:p>
          <a:endParaRPr lang="en-US" dirty="0"/>
        </a:p>
      </dgm:t>
    </dgm:pt>
    <dgm:pt modelId="{E3BCD147-41D8-42E5-8642-98835B0874C7}" type="parTrans" cxnId="{4A2FF6AC-75D7-4696-B2F8-2D3D4F4D722C}">
      <dgm:prSet/>
      <dgm:spPr/>
      <dgm:t>
        <a:bodyPr/>
        <a:lstStyle/>
        <a:p>
          <a:endParaRPr lang="en-US"/>
        </a:p>
      </dgm:t>
    </dgm:pt>
    <dgm:pt modelId="{AD19C203-9EE7-4F80-8787-7F9EC2342BB7}" type="sibTrans" cxnId="{4A2FF6AC-75D7-4696-B2F8-2D3D4F4D722C}">
      <dgm:prSet/>
      <dgm:spPr/>
      <dgm:t>
        <a:bodyPr/>
        <a:lstStyle/>
        <a:p>
          <a:endParaRPr lang="en-US"/>
        </a:p>
      </dgm:t>
    </dgm:pt>
    <dgm:pt modelId="{2806B9E1-82F6-4D62-97CE-6CC406FCF973}">
      <dgm:prSet/>
      <dgm:spPr>
        <a:solidFill>
          <a:schemeClr val="accent2">
            <a:lumMod val="20000"/>
            <a:lumOff val="80000"/>
            <a:alpha val="90000"/>
          </a:schemeClr>
        </a:solidFill>
      </dgm:spPr>
      <dgm:t>
        <a:bodyPr/>
        <a:lstStyle/>
        <a:p>
          <a:endParaRPr lang="en-US" dirty="0"/>
        </a:p>
      </dgm:t>
    </dgm:pt>
    <dgm:pt modelId="{CE22A954-82B7-4A5F-BC4E-B914B3BAC21B}" type="parTrans" cxnId="{BDCCCA2F-7863-4B66-BFCE-7B4AF32223F8}">
      <dgm:prSet/>
      <dgm:spPr/>
      <dgm:t>
        <a:bodyPr/>
        <a:lstStyle/>
        <a:p>
          <a:endParaRPr lang="en-US"/>
        </a:p>
      </dgm:t>
    </dgm:pt>
    <dgm:pt modelId="{71A4059D-98DF-4527-BD0D-4715AF7D4FF4}" type="sibTrans" cxnId="{BDCCCA2F-7863-4B66-BFCE-7B4AF32223F8}">
      <dgm:prSet/>
      <dgm:spPr/>
      <dgm:t>
        <a:bodyPr/>
        <a:lstStyle/>
        <a:p>
          <a:endParaRPr lang="en-US"/>
        </a:p>
      </dgm:t>
    </dgm:pt>
    <dgm:pt modelId="{5190CF68-C99A-47B0-8BD2-A62733FDC3A4}">
      <dgm:prSet/>
      <dgm:spPr/>
      <dgm:t>
        <a:bodyPr/>
        <a:lstStyle/>
        <a:p>
          <a:endParaRPr lang="en-US" dirty="0"/>
        </a:p>
      </dgm:t>
    </dgm:pt>
    <dgm:pt modelId="{87627752-9114-4E67-8C96-733AC165FA54}" type="parTrans" cxnId="{F03C01AC-9EE7-471F-9B20-51308B281981}">
      <dgm:prSet/>
      <dgm:spPr/>
      <dgm:t>
        <a:bodyPr/>
        <a:lstStyle/>
        <a:p>
          <a:endParaRPr lang="en-US"/>
        </a:p>
      </dgm:t>
    </dgm:pt>
    <dgm:pt modelId="{502861A1-E4F2-4231-B73F-B598CDE934E8}" type="sibTrans" cxnId="{F03C01AC-9EE7-471F-9B20-51308B281981}">
      <dgm:prSet/>
      <dgm:spPr/>
      <dgm:t>
        <a:bodyPr/>
        <a:lstStyle/>
        <a:p>
          <a:endParaRPr lang="en-US"/>
        </a:p>
      </dgm:t>
    </dgm:pt>
    <dgm:pt modelId="{EF3C040F-F4FC-49A9-85A2-00C41D23987A}">
      <dgm:prSet/>
      <dgm:spPr/>
      <dgm:t>
        <a:bodyPr/>
        <a:lstStyle/>
        <a:p>
          <a:endParaRPr lang="en-US" dirty="0"/>
        </a:p>
      </dgm:t>
    </dgm:pt>
    <dgm:pt modelId="{23E42291-CBC3-4394-8859-B4F2C80213BA}" type="parTrans" cxnId="{83CEFB6A-8B19-4CAD-A2D1-18D9446654BB}">
      <dgm:prSet/>
      <dgm:spPr/>
      <dgm:t>
        <a:bodyPr/>
        <a:lstStyle/>
        <a:p>
          <a:endParaRPr lang="en-US"/>
        </a:p>
      </dgm:t>
    </dgm:pt>
    <dgm:pt modelId="{A75D334B-E1DE-4E30-81C9-E94F99AF7B4F}" type="sibTrans" cxnId="{83CEFB6A-8B19-4CAD-A2D1-18D9446654BB}">
      <dgm:prSet/>
      <dgm:spPr/>
      <dgm:t>
        <a:bodyPr/>
        <a:lstStyle/>
        <a:p>
          <a:endParaRPr lang="en-US"/>
        </a:p>
      </dgm:t>
    </dgm:pt>
    <dgm:pt modelId="{80B743FD-DAC1-452E-963F-2A44621436EB}">
      <dgm:prSet/>
      <dgm:spPr/>
      <dgm:t>
        <a:bodyPr/>
        <a:lstStyle/>
        <a:p>
          <a:endParaRPr lang="en-US" dirty="0"/>
        </a:p>
      </dgm:t>
    </dgm:pt>
    <dgm:pt modelId="{C95EA138-7D3D-4398-90E4-ED8EA99520D1}" type="parTrans" cxnId="{06E6CE12-292A-4495-8E89-F6BA76EFBCF5}">
      <dgm:prSet/>
      <dgm:spPr/>
      <dgm:t>
        <a:bodyPr/>
        <a:lstStyle/>
        <a:p>
          <a:endParaRPr lang="en-US"/>
        </a:p>
      </dgm:t>
    </dgm:pt>
    <dgm:pt modelId="{5368303A-7426-4F4B-B353-3C94FCACD0F0}" type="sibTrans" cxnId="{06E6CE12-292A-4495-8E89-F6BA76EFBCF5}">
      <dgm:prSet/>
      <dgm:spPr/>
      <dgm:t>
        <a:bodyPr/>
        <a:lstStyle/>
        <a:p>
          <a:endParaRPr lang="en-US"/>
        </a:p>
      </dgm:t>
    </dgm:pt>
    <dgm:pt modelId="{121BCF8A-FEA0-46FF-B3D4-EC9CC393A6BF}">
      <dgm:prSet/>
      <dgm:spPr/>
      <dgm:t>
        <a:bodyPr/>
        <a:lstStyle/>
        <a:p>
          <a:endParaRPr lang="en-US" dirty="0"/>
        </a:p>
      </dgm:t>
    </dgm:pt>
    <dgm:pt modelId="{4823108B-8FF0-40EF-B192-A9D98DE79E8E}" type="parTrans" cxnId="{7CF5E787-DC18-4EF0-AC33-7B925D6FDF86}">
      <dgm:prSet/>
      <dgm:spPr/>
      <dgm:t>
        <a:bodyPr/>
        <a:lstStyle/>
        <a:p>
          <a:endParaRPr lang="en-US"/>
        </a:p>
      </dgm:t>
    </dgm:pt>
    <dgm:pt modelId="{E2FC2231-6878-49E2-A4CC-8354BA517553}" type="sibTrans" cxnId="{7CF5E787-DC18-4EF0-AC33-7B925D6FDF86}">
      <dgm:prSet/>
      <dgm:spPr/>
      <dgm:t>
        <a:bodyPr/>
        <a:lstStyle/>
        <a:p>
          <a:endParaRPr lang="en-US"/>
        </a:p>
      </dgm:t>
    </dgm:pt>
    <dgm:pt modelId="{75E48C5C-D110-498D-81F0-08810ACF36C2}">
      <dgm:prSet/>
      <dgm:spPr/>
      <dgm:t>
        <a:bodyPr/>
        <a:lstStyle/>
        <a:p>
          <a:r>
            <a:rPr lang="en-US" dirty="0"/>
            <a:t>Infrastructure Investments</a:t>
          </a:r>
        </a:p>
      </dgm:t>
    </dgm:pt>
    <dgm:pt modelId="{EF799CDC-34BA-4957-946F-E468A8127E69}" type="parTrans" cxnId="{1A1A68A3-9A13-4D6C-9407-D750B592BE08}">
      <dgm:prSet/>
      <dgm:spPr/>
      <dgm:t>
        <a:bodyPr/>
        <a:lstStyle/>
        <a:p>
          <a:endParaRPr lang="en-US"/>
        </a:p>
      </dgm:t>
    </dgm:pt>
    <dgm:pt modelId="{F1F18BCF-E765-4CAC-9D9F-1C10B1D89AC2}" type="sibTrans" cxnId="{1A1A68A3-9A13-4D6C-9407-D750B592BE08}">
      <dgm:prSet/>
      <dgm:spPr/>
      <dgm:t>
        <a:bodyPr/>
        <a:lstStyle/>
        <a:p>
          <a:endParaRPr lang="en-US"/>
        </a:p>
      </dgm:t>
    </dgm:pt>
    <dgm:pt modelId="{A477AE83-EFB2-43F8-84F7-B49327322B3F}">
      <dgm:prSet/>
      <dgm:spPr/>
      <dgm:t>
        <a:bodyPr/>
        <a:lstStyle/>
        <a:p>
          <a:r>
            <a:rPr lang="en-US" dirty="0"/>
            <a:t>Invest in water, sewer, and broadband infrastructure, making necessary investments to improve access to clean drinking water, support vital wastewater and stormwater infrastructure, and to expand access to broadband internet.</a:t>
          </a:r>
        </a:p>
      </dgm:t>
    </dgm:pt>
    <dgm:pt modelId="{2D7F5BD0-809F-430B-BD36-4DF19A83EA5F}" type="parTrans" cxnId="{2D030579-1721-4E04-8223-C31234917585}">
      <dgm:prSet/>
      <dgm:spPr/>
      <dgm:t>
        <a:bodyPr/>
        <a:lstStyle/>
        <a:p>
          <a:endParaRPr lang="en-US"/>
        </a:p>
      </dgm:t>
    </dgm:pt>
    <dgm:pt modelId="{B39B8BBB-35B1-4646-BB44-5D54BE7A1444}" type="sibTrans" cxnId="{2D030579-1721-4E04-8223-C31234917585}">
      <dgm:prSet/>
      <dgm:spPr/>
      <dgm:t>
        <a:bodyPr/>
        <a:lstStyle/>
        <a:p>
          <a:endParaRPr lang="en-US"/>
        </a:p>
      </dgm:t>
    </dgm:pt>
    <dgm:pt modelId="{23B23AAB-F93F-EE49-9936-861AB41A4227}" type="pres">
      <dgm:prSet presAssocID="{B9F2B6A0-B3B3-48F7-82CE-14209EFE2073}" presName="Name0" presStyleCnt="0">
        <dgm:presLayoutVars>
          <dgm:dir/>
          <dgm:animLvl val="lvl"/>
          <dgm:resizeHandles val="exact"/>
        </dgm:presLayoutVars>
      </dgm:prSet>
      <dgm:spPr/>
    </dgm:pt>
    <dgm:pt modelId="{796C0EC0-334C-BD44-B039-ADD196596E21}" type="pres">
      <dgm:prSet presAssocID="{C306291E-71A2-4B4C-BBB4-F598471C92A6}" presName="composite" presStyleCnt="0"/>
      <dgm:spPr/>
    </dgm:pt>
    <dgm:pt modelId="{941D9EE3-138A-2C49-95B5-A0BDEF2BE1FD}" type="pres">
      <dgm:prSet presAssocID="{C306291E-71A2-4B4C-BBB4-F598471C92A6}" presName="parTx" presStyleLbl="alignNode1" presStyleIdx="0" presStyleCnt="5">
        <dgm:presLayoutVars>
          <dgm:chMax val="0"/>
          <dgm:chPref val="0"/>
        </dgm:presLayoutVars>
      </dgm:prSet>
      <dgm:spPr/>
    </dgm:pt>
    <dgm:pt modelId="{8C5BDF70-FA6F-4745-BDFA-25DFEF01B332}" type="pres">
      <dgm:prSet presAssocID="{C306291E-71A2-4B4C-BBB4-F598471C92A6}" presName="desTx" presStyleLbl="alignAccFollowNode1" presStyleIdx="0" presStyleCnt="5">
        <dgm:presLayoutVars/>
      </dgm:prSet>
      <dgm:spPr/>
    </dgm:pt>
    <dgm:pt modelId="{AA8C779D-955B-8E44-BF67-322E92B31E9B}" type="pres">
      <dgm:prSet presAssocID="{469B1202-E77C-49C4-8520-1042A0AB48EC}" presName="space" presStyleCnt="0"/>
      <dgm:spPr/>
    </dgm:pt>
    <dgm:pt modelId="{EFE1679B-8F16-FC40-827E-C8B5EC2AB598}" type="pres">
      <dgm:prSet presAssocID="{42765B5E-F977-4F1C-9F2F-0143FD5DC144}" presName="composite" presStyleCnt="0"/>
      <dgm:spPr/>
    </dgm:pt>
    <dgm:pt modelId="{4A212D91-B797-8541-98C9-D94CD4DDED61}" type="pres">
      <dgm:prSet presAssocID="{42765B5E-F977-4F1C-9F2F-0143FD5DC144}" presName="parTx" presStyleLbl="alignNode1" presStyleIdx="1" presStyleCnt="5">
        <dgm:presLayoutVars>
          <dgm:chMax val="0"/>
          <dgm:chPref val="0"/>
        </dgm:presLayoutVars>
      </dgm:prSet>
      <dgm:spPr/>
    </dgm:pt>
    <dgm:pt modelId="{3B8E883F-5E42-2F4F-A1E2-D116CBA92AE2}" type="pres">
      <dgm:prSet presAssocID="{42765B5E-F977-4F1C-9F2F-0143FD5DC144}" presName="desTx" presStyleLbl="alignAccFollowNode1" presStyleIdx="1" presStyleCnt="5">
        <dgm:presLayoutVars/>
      </dgm:prSet>
      <dgm:spPr/>
    </dgm:pt>
    <dgm:pt modelId="{FDFC14C8-F5B9-204D-9FCC-9DB45B5C42C4}" type="pres">
      <dgm:prSet presAssocID="{AD19C203-9EE7-4F80-8787-7F9EC2342BB7}" presName="space" presStyleCnt="0"/>
      <dgm:spPr/>
    </dgm:pt>
    <dgm:pt modelId="{003C9DAB-C709-0A48-BE92-75FDF48C9EA2}" type="pres">
      <dgm:prSet presAssocID="{5190CF68-C99A-47B0-8BD2-A62733FDC3A4}" presName="composite" presStyleCnt="0"/>
      <dgm:spPr/>
    </dgm:pt>
    <dgm:pt modelId="{7FBE1A6E-8C8F-0148-A6EC-927622A592C7}" type="pres">
      <dgm:prSet presAssocID="{5190CF68-C99A-47B0-8BD2-A62733FDC3A4}" presName="parTx" presStyleLbl="alignNode1" presStyleIdx="2" presStyleCnt="5">
        <dgm:presLayoutVars>
          <dgm:chMax val="0"/>
          <dgm:chPref val="0"/>
        </dgm:presLayoutVars>
      </dgm:prSet>
      <dgm:spPr/>
    </dgm:pt>
    <dgm:pt modelId="{97C05D14-0E22-0440-B9AD-FBE6B25C3072}" type="pres">
      <dgm:prSet presAssocID="{5190CF68-C99A-47B0-8BD2-A62733FDC3A4}" presName="desTx" presStyleLbl="alignAccFollowNode1" presStyleIdx="2" presStyleCnt="5">
        <dgm:presLayoutVars/>
      </dgm:prSet>
      <dgm:spPr/>
    </dgm:pt>
    <dgm:pt modelId="{DF7F4BE8-16C7-3847-A1AE-333DB705C6BA}" type="pres">
      <dgm:prSet presAssocID="{502861A1-E4F2-4231-B73F-B598CDE934E8}" presName="space" presStyleCnt="0"/>
      <dgm:spPr/>
    </dgm:pt>
    <dgm:pt modelId="{E480DC74-7F38-6B4B-B0FE-81397EA36F9D}" type="pres">
      <dgm:prSet presAssocID="{80B743FD-DAC1-452E-963F-2A44621436EB}" presName="composite" presStyleCnt="0"/>
      <dgm:spPr/>
    </dgm:pt>
    <dgm:pt modelId="{4E2C8E90-058E-8745-9F2B-DE195FE7DC24}" type="pres">
      <dgm:prSet presAssocID="{80B743FD-DAC1-452E-963F-2A44621436EB}" presName="parTx" presStyleLbl="alignNode1" presStyleIdx="3" presStyleCnt="5">
        <dgm:presLayoutVars>
          <dgm:chMax val="0"/>
          <dgm:chPref val="0"/>
        </dgm:presLayoutVars>
      </dgm:prSet>
      <dgm:spPr/>
    </dgm:pt>
    <dgm:pt modelId="{1351B30D-8E7D-8F44-87FA-983075A79468}" type="pres">
      <dgm:prSet presAssocID="{80B743FD-DAC1-452E-963F-2A44621436EB}" presName="desTx" presStyleLbl="alignAccFollowNode1" presStyleIdx="3" presStyleCnt="5" custScaleY="98061">
        <dgm:presLayoutVars/>
      </dgm:prSet>
      <dgm:spPr/>
    </dgm:pt>
    <dgm:pt modelId="{A503A5CF-D1B5-EA4A-8241-8753B1A21CDD}" type="pres">
      <dgm:prSet presAssocID="{5368303A-7426-4F4B-B353-3C94FCACD0F0}" presName="space" presStyleCnt="0"/>
      <dgm:spPr/>
    </dgm:pt>
    <dgm:pt modelId="{1FEC3A4D-ECEE-0949-A02A-5148F04D21E9}" type="pres">
      <dgm:prSet presAssocID="{75E48C5C-D110-498D-81F0-08810ACF36C2}" presName="composite" presStyleCnt="0"/>
      <dgm:spPr/>
    </dgm:pt>
    <dgm:pt modelId="{4DB62EFE-D79C-E54D-A106-2E0B9E8D327F}" type="pres">
      <dgm:prSet presAssocID="{75E48C5C-D110-498D-81F0-08810ACF36C2}" presName="parTx" presStyleLbl="alignNode1" presStyleIdx="4" presStyleCnt="5">
        <dgm:presLayoutVars>
          <dgm:chMax val="0"/>
          <dgm:chPref val="0"/>
        </dgm:presLayoutVars>
      </dgm:prSet>
      <dgm:spPr/>
    </dgm:pt>
    <dgm:pt modelId="{FAD8B59C-FA04-B745-A415-4EAEEF5CFB65}" type="pres">
      <dgm:prSet presAssocID="{75E48C5C-D110-498D-81F0-08810ACF36C2}" presName="desTx" presStyleLbl="alignAccFollowNode1" presStyleIdx="4" presStyleCnt="5">
        <dgm:presLayoutVars/>
      </dgm:prSet>
      <dgm:spPr/>
    </dgm:pt>
  </dgm:ptLst>
  <dgm:cxnLst>
    <dgm:cxn modelId="{53DC4512-C8B1-5B4F-B905-2BD81CB63DCC}" type="presOf" srcId="{5190CF68-C99A-47B0-8BD2-A62733FDC3A4}" destId="{7FBE1A6E-8C8F-0148-A6EC-927622A592C7}" srcOrd="0" destOrd="0" presId="urn:microsoft.com/office/officeart/2016/7/layout/ChevronBlockProcess"/>
    <dgm:cxn modelId="{06E6CE12-292A-4495-8E89-F6BA76EFBCF5}" srcId="{B9F2B6A0-B3B3-48F7-82CE-14209EFE2073}" destId="{80B743FD-DAC1-452E-963F-2A44621436EB}" srcOrd="3" destOrd="0" parTransId="{C95EA138-7D3D-4398-90E4-ED8EA99520D1}" sibTransId="{5368303A-7426-4F4B-B353-3C94FCACD0F0}"/>
    <dgm:cxn modelId="{EF898A1D-72FB-D748-9641-E93038346551}" type="presOf" srcId="{EF3C040F-F4FC-49A9-85A2-00C41D23987A}" destId="{97C05D14-0E22-0440-B9AD-FBE6B25C3072}" srcOrd="0" destOrd="0" presId="urn:microsoft.com/office/officeart/2016/7/layout/ChevronBlockProcess"/>
    <dgm:cxn modelId="{5E6BD527-804D-6C4F-9FEA-361E4C4982F1}" type="presOf" srcId="{A477AE83-EFB2-43F8-84F7-B49327322B3F}" destId="{FAD8B59C-FA04-B745-A415-4EAEEF5CFB65}" srcOrd="0" destOrd="0" presId="urn:microsoft.com/office/officeart/2016/7/layout/ChevronBlockProcess"/>
    <dgm:cxn modelId="{8494FC29-505A-4298-9B15-103674366B4B}" srcId="{C306291E-71A2-4B4C-BBB4-F598471C92A6}" destId="{DEBEED55-D659-4075-976E-278CB2D976CF}" srcOrd="0" destOrd="0" parTransId="{8A46C02A-C502-463D-9AB7-2783AA60F35B}" sibTransId="{9BBC1EAC-F4F8-4863-A103-1ABCADC15FA1}"/>
    <dgm:cxn modelId="{BDCCCA2F-7863-4B66-BFCE-7B4AF32223F8}" srcId="{42765B5E-F977-4F1C-9F2F-0143FD5DC144}" destId="{2806B9E1-82F6-4D62-97CE-6CC406FCF973}" srcOrd="0" destOrd="0" parTransId="{CE22A954-82B7-4A5F-BC4E-B914B3BAC21B}" sibTransId="{71A4059D-98DF-4527-BD0D-4715AF7D4FF4}"/>
    <dgm:cxn modelId="{B1247C44-C6D1-BF49-957B-9F8748E54E74}" type="presOf" srcId="{121BCF8A-FEA0-46FF-B3D4-EC9CC393A6BF}" destId="{1351B30D-8E7D-8F44-87FA-983075A79468}" srcOrd="0" destOrd="0" presId="urn:microsoft.com/office/officeart/2016/7/layout/ChevronBlockProcess"/>
    <dgm:cxn modelId="{8301B268-1436-6C41-A81A-6848AB72EE1B}" type="presOf" srcId="{2806B9E1-82F6-4D62-97CE-6CC406FCF973}" destId="{3B8E883F-5E42-2F4F-A1E2-D116CBA92AE2}" srcOrd="0" destOrd="0" presId="urn:microsoft.com/office/officeart/2016/7/layout/ChevronBlockProcess"/>
    <dgm:cxn modelId="{83CEFB6A-8B19-4CAD-A2D1-18D9446654BB}" srcId="{5190CF68-C99A-47B0-8BD2-A62733FDC3A4}" destId="{EF3C040F-F4FC-49A9-85A2-00C41D23987A}" srcOrd="0" destOrd="0" parTransId="{23E42291-CBC3-4394-8859-B4F2C80213BA}" sibTransId="{A75D334B-E1DE-4E30-81C9-E94F99AF7B4F}"/>
    <dgm:cxn modelId="{2D030579-1721-4E04-8223-C31234917585}" srcId="{75E48C5C-D110-498D-81F0-08810ACF36C2}" destId="{A477AE83-EFB2-43F8-84F7-B49327322B3F}" srcOrd="0" destOrd="0" parTransId="{2D7F5BD0-809F-430B-BD36-4DF19A83EA5F}" sibTransId="{B39B8BBB-35B1-4646-BB44-5D54BE7A1444}"/>
    <dgm:cxn modelId="{7CF5E787-DC18-4EF0-AC33-7B925D6FDF86}" srcId="{80B743FD-DAC1-452E-963F-2A44621436EB}" destId="{121BCF8A-FEA0-46FF-B3D4-EC9CC393A6BF}" srcOrd="0" destOrd="0" parTransId="{4823108B-8FF0-40EF-B192-A9D98DE79E8E}" sibTransId="{E2FC2231-6878-49E2-A4CC-8354BA517553}"/>
    <dgm:cxn modelId="{1A1A68A3-9A13-4D6C-9407-D750B592BE08}" srcId="{B9F2B6A0-B3B3-48F7-82CE-14209EFE2073}" destId="{75E48C5C-D110-498D-81F0-08810ACF36C2}" srcOrd="4" destOrd="0" parTransId="{EF799CDC-34BA-4957-946F-E468A8127E69}" sibTransId="{F1F18BCF-E765-4CAC-9D9F-1C10B1D89AC2}"/>
    <dgm:cxn modelId="{447B44A6-3A6F-484B-BBFD-08C4BA8F1ADE}" type="presOf" srcId="{DEBEED55-D659-4075-976E-278CB2D976CF}" destId="{8C5BDF70-FA6F-4745-BDFA-25DFEF01B332}" srcOrd="0" destOrd="0" presId="urn:microsoft.com/office/officeart/2016/7/layout/ChevronBlockProcess"/>
    <dgm:cxn modelId="{F03C01AC-9EE7-471F-9B20-51308B281981}" srcId="{B9F2B6A0-B3B3-48F7-82CE-14209EFE2073}" destId="{5190CF68-C99A-47B0-8BD2-A62733FDC3A4}" srcOrd="2" destOrd="0" parTransId="{87627752-9114-4E67-8C96-733AC165FA54}" sibTransId="{502861A1-E4F2-4231-B73F-B598CDE934E8}"/>
    <dgm:cxn modelId="{4A2FF6AC-75D7-4696-B2F8-2D3D4F4D722C}" srcId="{B9F2B6A0-B3B3-48F7-82CE-14209EFE2073}" destId="{42765B5E-F977-4F1C-9F2F-0143FD5DC144}" srcOrd="1" destOrd="0" parTransId="{E3BCD147-41D8-42E5-8642-98835B0874C7}" sibTransId="{AD19C203-9EE7-4F80-8787-7F9EC2342BB7}"/>
    <dgm:cxn modelId="{6851C8AD-0E4A-004C-AEFD-84A08EB9EDC8}" type="presOf" srcId="{42765B5E-F977-4F1C-9F2F-0143FD5DC144}" destId="{4A212D91-B797-8541-98C9-D94CD4DDED61}" srcOrd="0" destOrd="0" presId="urn:microsoft.com/office/officeart/2016/7/layout/ChevronBlockProcess"/>
    <dgm:cxn modelId="{3058F9B6-EB14-3043-96E7-D6364509812B}" type="presOf" srcId="{C306291E-71A2-4B4C-BBB4-F598471C92A6}" destId="{941D9EE3-138A-2C49-95B5-A0BDEF2BE1FD}" srcOrd="0" destOrd="0" presId="urn:microsoft.com/office/officeart/2016/7/layout/ChevronBlockProcess"/>
    <dgm:cxn modelId="{5E22CAC8-4E26-8745-AFC0-B9486739FAC3}" type="presOf" srcId="{75E48C5C-D110-498D-81F0-08810ACF36C2}" destId="{4DB62EFE-D79C-E54D-A106-2E0B9E8D327F}" srcOrd="0" destOrd="0" presId="urn:microsoft.com/office/officeart/2016/7/layout/ChevronBlockProcess"/>
    <dgm:cxn modelId="{612843F3-CE40-5E4F-9EC0-47396B510592}" type="presOf" srcId="{80B743FD-DAC1-452E-963F-2A44621436EB}" destId="{4E2C8E90-058E-8745-9F2B-DE195FE7DC24}" srcOrd="0" destOrd="0" presId="urn:microsoft.com/office/officeart/2016/7/layout/ChevronBlockProcess"/>
    <dgm:cxn modelId="{55E436F6-36A7-7747-818C-BB49D149BA08}" type="presOf" srcId="{B9F2B6A0-B3B3-48F7-82CE-14209EFE2073}" destId="{23B23AAB-F93F-EE49-9936-861AB41A4227}" srcOrd="0" destOrd="0" presId="urn:microsoft.com/office/officeart/2016/7/layout/ChevronBlockProcess"/>
    <dgm:cxn modelId="{61E7F9FF-88D6-440C-AD36-D692798322A4}" srcId="{B9F2B6A0-B3B3-48F7-82CE-14209EFE2073}" destId="{C306291E-71A2-4B4C-BBB4-F598471C92A6}" srcOrd="0" destOrd="0" parTransId="{5CA835AD-3105-4645-BEF9-CA19C464D394}" sibTransId="{469B1202-E77C-49C4-8520-1042A0AB48EC}"/>
    <dgm:cxn modelId="{6AA89AA1-17AA-5748-94A2-0EADD18E7D9F}" type="presParOf" srcId="{23B23AAB-F93F-EE49-9936-861AB41A4227}" destId="{796C0EC0-334C-BD44-B039-ADD196596E21}" srcOrd="0" destOrd="0" presId="urn:microsoft.com/office/officeart/2016/7/layout/ChevronBlockProcess"/>
    <dgm:cxn modelId="{B7CE7BD4-EED8-7146-8965-1106DAE9C19B}" type="presParOf" srcId="{796C0EC0-334C-BD44-B039-ADD196596E21}" destId="{941D9EE3-138A-2C49-95B5-A0BDEF2BE1FD}" srcOrd="0" destOrd="0" presId="urn:microsoft.com/office/officeart/2016/7/layout/ChevronBlockProcess"/>
    <dgm:cxn modelId="{89C98652-FE73-5542-AF43-463B0E31067A}" type="presParOf" srcId="{796C0EC0-334C-BD44-B039-ADD196596E21}" destId="{8C5BDF70-FA6F-4745-BDFA-25DFEF01B332}" srcOrd="1" destOrd="0" presId="urn:microsoft.com/office/officeart/2016/7/layout/ChevronBlockProcess"/>
    <dgm:cxn modelId="{2FB89FA0-3D66-3B49-AE1F-6D152C5E56C7}" type="presParOf" srcId="{23B23AAB-F93F-EE49-9936-861AB41A4227}" destId="{AA8C779D-955B-8E44-BF67-322E92B31E9B}" srcOrd="1" destOrd="0" presId="urn:microsoft.com/office/officeart/2016/7/layout/ChevronBlockProcess"/>
    <dgm:cxn modelId="{EACB76D7-3427-524C-9CC3-50233BD368DD}" type="presParOf" srcId="{23B23AAB-F93F-EE49-9936-861AB41A4227}" destId="{EFE1679B-8F16-FC40-827E-C8B5EC2AB598}" srcOrd="2" destOrd="0" presId="urn:microsoft.com/office/officeart/2016/7/layout/ChevronBlockProcess"/>
    <dgm:cxn modelId="{D2BFC6A0-97CB-1A4D-AC66-04FE5F5551E5}" type="presParOf" srcId="{EFE1679B-8F16-FC40-827E-C8B5EC2AB598}" destId="{4A212D91-B797-8541-98C9-D94CD4DDED61}" srcOrd="0" destOrd="0" presId="urn:microsoft.com/office/officeart/2016/7/layout/ChevronBlockProcess"/>
    <dgm:cxn modelId="{95503AA1-1A49-0E48-8CBF-EC4C8E941A69}" type="presParOf" srcId="{EFE1679B-8F16-FC40-827E-C8B5EC2AB598}" destId="{3B8E883F-5E42-2F4F-A1E2-D116CBA92AE2}" srcOrd="1" destOrd="0" presId="urn:microsoft.com/office/officeart/2016/7/layout/ChevronBlockProcess"/>
    <dgm:cxn modelId="{FD403FBB-4C09-574C-A2E1-4C1B94A46214}" type="presParOf" srcId="{23B23AAB-F93F-EE49-9936-861AB41A4227}" destId="{FDFC14C8-F5B9-204D-9FCC-9DB45B5C42C4}" srcOrd="3" destOrd="0" presId="urn:microsoft.com/office/officeart/2016/7/layout/ChevronBlockProcess"/>
    <dgm:cxn modelId="{368D660C-2133-4B41-85B1-8453F3D66E22}" type="presParOf" srcId="{23B23AAB-F93F-EE49-9936-861AB41A4227}" destId="{003C9DAB-C709-0A48-BE92-75FDF48C9EA2}" srcOrd="4" destOrd="0" presId="urn:microsoft.com/office/officeart/2016/7/layout/ChevronBlockProcess"/>
    <dgm:cxn modelId="{4D6AC2DA-C9B5-A346-BFEB-B9BA828936C5}" type="presParOf" srcId="{003C9DAB-C709-0A48-BE92-75FDF48C9EA2}" destId="{7FBE1A6E-8C8F-0148-A6EC-927622A592C7}" srcOrd="0" destOrd="0" presId="urn:microsoft.com/office/officeart/2016/7/layout/ChevronBlockProcess"/>
    <dgm:cxn modelId="{74A20B3A-39B4-FD4C-A715-154D45D79B09}" type="presParOf" srcId="{003C9DAB-C709-0A48-BE92-75FDF48C9EA2}" destId="{97C05D14-0E22-0440-B9AD-FBE6B25C3072}" srcOrd="1" destOrd="0" presId="urn:microsoft.com/office/officeart/2016/7/layout/ChevronBlockProcess"/>
    <dgm:cxn modelId="{86E5FDA3-44CE-874F-84DD-188BECDAF4BE}" type="presParOf" srcId="{23B23AAB-F93F-EE49-9936-861AB41A4227}" destId="{DF7F4BE8-16C7-3847-A1AE-333DB705C6BA}" srcOrd="5" destOrd="0" presId="urn:microsoft.com/office/officeart/2016/7/layout/ChevronBlockProcess"/>
    <dgm:cxn modelId="{659088D2-95BC-3A41-97AA-CFE939617EAC}" type="presParOf" srcId="{23B23AAB-F93F-EE49-9936-861AB41A4227}" destId="{E480DC74-7F38-6B4B-B0FE-81397EA36F9D}" srcOrd="6" destOrd="0" presId="urn:microsoft.com/office/officeart/2016/7/layout/ChevronBlockProcess"/>
    <dgm:cxn modelId="{EE90BBE8-C7E9-244D-925E-4BABC9978C6D}" type="presParOf" srcId="{E480DC74-7F38-6B4B-B0FE-81397EA36F9D}" destId="{4E2C8E90-058E-8745-9F2B-DE195FE7DC24}" srcOrd="0" destOrd="0" presId="urn:microsoft.com/office/officeart/2016/7/layout/ChevronBlockProcess"/>
    <dgm:cxn modelId="{7512FCDC-D476-1D4C-B61F-CDF6B2C0BE24}" type="presParOf" srcId="{E480DC74-7F38-6B4B-B0FE-81397EA36F9D}" destId="{1351B30D-8E7D-8F44-87FA-983075A79468}" srcOrd="1" destOrd="0" presId="urn:microsoft.com/office/officeart/2016/7/layout/ChevronBlockProcess"/>
    <dgm:cxn modelId="{0ED79531-FCB8-B24B-B660-81F0A23D6D57}" type="presParOf" srcId="{23B23AAB-F93F-EE49-9936-861AB41A4227}" destId="{A503A5CF-D1B5-EA4A-8241-8753B1A21CDD}" srcOrd="7" destOrd="0" presId="urn:microsoft.com/office/officeart/2016/7/layout/ChevronBlockProcess"/>
    <dgm:cxn modelId="{F36390F9-5666-2443-BDDF-B36A98255137}" type="presParOf" srcId="{23B23AAB-F93F-EE49-9936-861AB41A4227}" destId="{1FEC3A4D-ECEE-0949-A02A-5148F04D21E9}" srcOrd="8" destOrd="0" presId="urn:microsoft.com/office/officeart/2016/7/layout/ChevronBlockProcess"/>
    <dgm:cxn modelId="{A4084584-B214-2341-93A4-F8A135700DC5}" type="presParOf" srcId="{1FEC3A4D-ECEE-0949-A02A-5148F04D21E9}" destId="{4DB62EFE-D79C-E54D-A106-2E0B9E8D327F}" srcOrd="0" destOrd="0" presId="urn:microsoft.com/office/officeart/2016/7/layout/ChevronBlockProcess"/>
    <dgm:cxn modelId="{A48975CC-9B2F-0E45-9702-A93C75EA1C25}" type="presParOf" srcId="{1FEC3A4D-ECEE-0949-A02A-5148F04D21E9}" destId="{FAD8B59C-FA04-B745-A415-4EAEEF5CFB65}" srcOrd="1" destOrd="0" presId="urn:microsoft.com/office/officeart/2016/7/layout/ChevronBlock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5D7F07-94DF-B344-87C5-99960EC64A74}">
      <dsp:nvSpPr>
        <dsp:cNvPr id="0" name=""/>
        <dsp:cNvSpPr/>
      </dsp:nvSpPr>
      <dsp:spPr>
        <a:xfrm>
          <a:off x="3080" y="587635"/>
          <a:ext cx="2444055" cy="1466433"/>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American Rescue Plan Act Funds</a:t>
          </a:r>
        </a:p>
      </dsp:txBody>
      <dsp:txXfrm>
        <a:off x="3080" y="587635"/>
        <a:ext cx="2444055" cy="1466433"/>
      </dsp:txXfrm>
    </dsp:sp>
    <dsp:sp modelId="{ED7D77F3-2C82-1D45-AFBE-4383EBADFA6D}">
      <dsp:nvSpPr>
        <dsp:cNvPr id="0" name=""/>
        <dsp:cNvSpPr/>
      </dsp:nvSpPr>
      <dsp:spPr>
        <a:xfrm>
          <a:off x="2691541" y="587635"/>
          <a:ext cx="2444055" cy="1466433"/>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ARP Funds</a:t>
          </a:r>
        </a:p>
      </dsp:txBody>
      <dsp:txXfrm>
        <a:off x="2691541" y="587635"/>
        <a:ext cx="2444055" cy="1466433"/>
      </dsp:txXfrm>
    </dsp:sp>
    <dsp:sp modelId="{DB2C34D8-E447-314E-8782-0EE2CADCF69C}">
      <dsp:nvSpPr>
        <dsp:cNvPr id="0" name=""/>
        <dsp:cNvSpPr/>
      </dsp:nvSpPr>
      <dsp:spPr>
        <a:xfrm>
          <a:off x="5380002" y="587635"/>
          <a:ext cx="2444055" cy="1466433"/>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ARPA Funds</a:t>
          </a:r>
        </a:p>
      </dsp:txBody>
      <dsp:txXfrm>
        <a:off x="5380002" y="587635"/>
        <a:ext cx="2444055" cy="1466433"/>
      </dsp:txXfrm>
    </dsp:sp>
    <dsp:sp modelId="{B7EDDB86-43FC-3445-810A-77812B6E4788}">
      <dsp:nvSpPr>
        <dsp:cNvPr id="0" name=""/>
        <dsp:cNvSpPr/>
      </dsp:nvSpPr>
      <dsp:spPr>
        <a:xfrm>
          <a:off x="8068463" y="587635"/>
          <a:ext cx="2444055" cy="1466433"/>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Coronavirus State and Local Fiscal Recovery Funds</a:t>
          </a:r>
        </a:p>
      </dsp:txBody>
      <dsp:txXfrm>
        <a:off x="8068463" y="587635"/>
        <a:ext cx="2444055" cy="1466433"/>
      </dsp:txXfrm>
    </dsp:sp>
    <dsp:sp modelId="{A4989B25-3CB7-B741-8404-AD49382A17B1}">
      <dsp:nvSpPr>
        <dsp:cNvPr id="0" name=""/>
        <dsp:cNvSpPr/>
      </dsp:nvSpPr>
      <dsp:spPr>
        <a:xfrm>
          <a:off x="1347311" y="2298474"/>
          <a:ext cx="2444055" cy="1466433"/>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CSLFRF</a:t>
          </a:r>
        </a:p>
      </dsp:txBody>
      <dsp:txXfrm>
        <a:off x="1347311" y="2298474"/>
        <a:ext cx="2444055" cy="1466433"/>
      </dsp:txXfrm>
    </dsp:sp>
    <dsp:sp modelId="{5BF94866-48AA-1545-88AA-08E790617BF6}">
      <dsp:nvSpPr>
        <dsp:cNvPr id="0" name=""/>
        <dsp:cNvSpPr/>
      </dsp:nvSpPr>
      <dsp:spPr>
        <a:xfrm>
          <a:off x="4035772" y="2298474"/>
          <a:ext cx="2444055" cy="1466433"/>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CLFRF</a:t>
          </a:r>
        </a:p>
      </dsp:txBody>
      <dsp:txXfrm>
        <a:off x="4035772" y="2298474"/>
        <a:ext cx="2444055" cy="1466433"/>
      </dsp:txXfrm>
    </dsp:sp>
    <dsp:sp modelId="{33646CB6-AA28-204E-9D10-B091D2900043}">
      <dsp:nvSpPr>
        <dsp:cNvPr id="0" name=""/>
        <dsp:cNvSpPr/>
      </dsp:nvSpPr>
      <dsp:spPr>
        <a:xfrm>
          <a:off x="6724233" y="2298474"/>
          <a:ext cx="2444055" cy="1466433"/>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Fiscal Recovery Funds</a:t>
          </a:r>
        </a:p>
      </dsp:txBody>
      <dsp:txXfrm>
        <a:off x="6724233" y="2298474"/>
        <a:ext cx="2444055" cy="14664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4E3491-678E-CA45-9DB9-2DF2F7FE6558}">
      <dsp:nvSpPr>
        <dsp:cNvPr id="0" name=""/>
        <dsp:cNvSpPr/>
      </dsp:nvSpPr>
      <dsp:spPr>
        <a:xfrm>
          <a:off x="0" y="539607"/>
          <a:ext cx="6311412" cy="1488374"/>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9836" tIns="437388" rIns="489836" bIns="149352" numCol="1" spcCol="1270" anchor="t" anchorCtr="0">
          <a:noAutofit/>
        </a:bodyPr>
        <a:lstStyle/>
        <a:p>
          <a:pPr marL="228600" lvl="1" indent="-228600" algn="l" defTabSz="933450">
            <a:lnSpc>
              <a:spcPct val="90000"/>
            </a:lnSpc>
            <a:spcBef>
              <a:spcPct val="0"/>
            </a:spcBef>
            <a:spcAft>
              <a:spcPct val="15000"/>
            </a:spcAft>
            <a:buChar char="•"/>
          </a:pPr>
          <a:r>
            <a:rPr lang="en-US" sz="2100" kern="1200"/>
            <a:t>Part 8, </a:t>
          </a:r>
          <a:r>
            <a:rPr lang="en-US" sz="2100" kern="1200">
              <a:hlinkClick xmlns:r="http://schemas.openxmlformats.org/officeDocument/2006/relationships" r:id="rId1"/>
            </a:rPr>
            <a:t>Subtitle M—Coronavirus State and Local Fiscal Recovery Funds of H.R. 1319 American Rescue Plan Act of 2021</a:t>
          </a:r>
          <a:endParaRPr lang="en-US" sz="2100" kern="1200"/>
        </a:p>
      </dsp:txBody>
      <dsp:txXfrm>
        <a:off x="0" y="539607"/>
        <a:ext cx="6311412" cy="1488374"/>
      </dsp:txXfrm>
    </dsp:sp>
    <dsp:sp modelId="{A7622D02-66D5-B24B-BBAB-9CAE40C4CDD0}">
      <dsp:nvSpPr>
        <dsp:cNvPr id="0" name=""/>
        <dsp:cNvSpPr/>
      </dsp:nvSpPr>
      <dsp:spPr>
        <a:xfrm>
          <a:off x="315570" y="229647"/>
          <a:ext cx="4417988" cy="6199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6989" tIns="0" rIns="166989" bIns="0" numCol="1" spcCol="1270" anchor="ctr" anchorCtr="0">
          <a:noAutofit/>
        </a:bodyPr>
        <a:lstStyle/>
        <a:p>
          <a:pPr marL="0" lvl="0" indent="0" algn="l" defTabSz="933450">
            <a:lnSpc>
              <a:spcPct val="90000"/>
            </a:lnSpc>
            <a:spcBef>
              <a:spcPct val="0"/>
            </a:spcBef>
            <a:spcAft>
              <a:spcPct val="35000"/>
            </a:spcAft>
            <a:buNone/>
          </a:pPr>
          <a:r>
            <a:rPr lang="en-US" sz="2100" kern="1200"/>
            <a:t>Federal Law</a:t>
          </a:r>
        </a:p>
      </dsp:txBody>
      <dsp:txXfrm>
        <a:off x="345832" y="259909"/>
        <a:ext cx="4357464" cy="559396"/>
      </dsp:txXfrm>
    </dsp:sp>
    <dsp:sp modelId="{06F54DE8-8F72-E341-92E6-3BB7F8B45F0D}">
      <dsp:nvSpPr>
        <dsp:cNvPr id="0" name=""/>
        <dsp:cNvSpPr/>
      </dsp:nvSpPr>
      <dsp:spPr>
        <a:xfrm>
          <a:off x="0" y="2451342"/>
          <a:ext cx="6311412" cy="3913963"/>
        </a:xfrm>
        <a:prstGeom prst="rect">
          <a:avLst/>
        </a:prstGeom>
        <a:solidFill>
          <a:schemeClr val="lt1">
            <a:alpha val="90000"/>
            <a:hueOff val="0"/>
            <a:satOff val="0"/>
            <a:lumOff val="0"/>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9836" tIns="437388" rIns="489836" bIns="149352" numCol="1" spcCol="1270" anchor="t" anchorCtr="0">
          <a:noAutofit/>
        </a:bodyPr>
        <a:lstStyle/>
        <a:p>
          <a:pPr marL="228600" lvl="1" indent="-228600" algn="l" defTabSz="933450">
            <a:lnSpc>
              <a:spcPct val="90000"/>
            </a:lnSpc>
            <a:spcBef>
              <a:spcPct val="0"/>
            </a:spcBef>
            <a:spcAft>
              <a:spcPct val="15000"/>
            </a:spcAft>
            <a:buChar char="•"/>
          </a:pPr>
          <a:r>
            <a:rPr lang="en-US" sz="2100" kern="1200" dirty="0">
              <a:hlinkClick xmlns:r="http://schemas.openxmlformats.org/officeDocument/2006/relationships" r:id="rId2"/>
            </a:rPr>
            <a:t>31 CFR Part 35</a:t>
          </a:r>
          <a:r>
            <a:rPr lang="en-US" sz="2100" kern="1200" dirty="0"/>
            <a:t> (Interim Final Rule; Will be Final Soon)</a:t>
          </a:r>
        </a:p>
        <a:p>
          <a:pPr marL="228600" lvl="1" indent="-228600" algn="l" defTabSz="933450">
            <a:lnSpc>
              <a:spcPct val="90000"/>
            </a:lnSpc>
            <a:spcBef>
              <a:spcPct val="0"/>
            </a:spcBef>
            <a:spcAft>
              <a:spcPct val="15000"/>
            </a:spcAft>
            <a:buChar char="•"/>
          </a:pPr>
          <a:r>
            <a:rPr lang="en-US" sz="2100" kern="1200" dirty="0">
              <a:hlinkClick xmlns:r="http://schemas.openxmlformats.org/officeDocument/2006/relationships" r:id="rId3"/>
            </a:rPr>
            <a:t>US Treasury FAQs </a:t>
          </a:r>
          <a:r>
            <a:rPr lang="en-US" sz="2100" kern="1200" dirty="0"/>
            <a:t>(updated periodically)</a:t>
          </a:r>
        </a:p>
        <a:p>
          <a:pPr marL="228600" lvl="1" indent="-228600" algn="l" defTabSz="933450">
            <a:lnSpc>
              <a:spcPct val="90000"/>
            </a:lnSpc>
            <a:spcBef>
              <a:spcPct val="0"/>
            </a:spcBef>
            <a:spcAft>
              <a:spcPct val="15000"/>
            </a:spcAft>
            <a:buChar char="•"/>
          </a:pPr>
          <a:r>
            <a:rPr lang="en-US" sz="2100" kern="1200" dirty="0">
              <a:hlinkClick xmlns:r="http://schemas.openxmlformats.org/officeDocument/2006/relationships" r:id="rId4"/>
            </a:rPr>
            <a:t>Compliance and Reporting Guidance: State and Local Fiscal Recovery Funds</a:t>
          </a:r>
          <a:endParaRPr lang="en-US" sz="2100" kern="1200" dirty="0"/>
        </a:p>
        <a:p>
          <a:pPr marL="228600" lvl="1" indent="-228600" algn="l" defTabSz="933450">
            <a:lnSpc>
              <a:spcPct val="90000"/>
            </a:lnSpc>
            <a:spcBef>
              <a:spcPct val="0"/>
            </a:spcBef>
            <a:spcAft>
              <a:spcPct val="15000"/>
            </a:spcAft>
            <a:buChar char="•"/>
          </a:pPr>
          <a:r>
            <a:rPr lang="en-US" sz="2100" kern="1200" dirty="0">
              <a:hlinkClick xmlns:r="http://schemas.openxmlformats.org/officeDocument/2006/relationships" r:id="rId5"/>
            </a:rPr>
            <a:t>Treasury User Guide for Reporting</a:t>
          </a:r>
          <a:endParaRPr lang="en-US" sz="2100" kern="1200" dirty="0"/>
        </a:p>
        <a:p>
          <a:pPr marL="228600" lvl="1" indent="-228600" algn="l" defTabSz="933450">
            <a:lnSpc>
              <a:spcPct val="90000"/>
            </a:lnSpc>
            <a:spcBef>
              <a:spcPct val="0"/>
            </a:spcBef>
            <a:spcAft>
              <a:spcPct val="15000"/>
            </a:spcAft>
            <a:buChar char="•"/>
          </a:pPr>
          <a:r>
            <a:rPr lang="en-US" sz="2100" kern="1200" dirty="0">
              <a:hlinkClick xmlns:r="http://schemas.openxmlformats.org/officeDocument/2006/relationships" r:id="rId6"/>
            </a:rPr>
            <a:t>US Treasury Compliance Webpage</a:t>
          </a:r>
          <a:endParaRPr lang="en-US" sz="2100" kern="1200" dirty="0"/>
        </a:p>
      </dsp:txBody>
      <dsp:txXfrm>
        <a:off x="0" y="2451342"/>
        <a:ext cx="6311412" cy="3913963"/>
      </dsp:txXfrm>
    </dsp:sp>
    <dsp:sp modelId="{5E606EA4-72B7-6E40-B7D3-E9D6109F2E0D}">
      <dsp:nvSpPr>
        <dsp:cNvPr id="0" name=""/>
        <dsp:cNvSpPr/>
      </dsp:nvSpPr>
      <dsp:spPr>
        <a:xfrm>
          <a:off x="315570" y="2141382"/>
          <a:ext cx="4417988" cy="61992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6989" tIns="0" rIns="166989" bIns="0" numCol="1" spcCol="1270" anchor="ctr" anchorCtr="0">
          <a:noAutofit/>
        </a:bodyPr>
        <a:lstStyle/>
        <a:p>
          <a:pPr marL="0" lvl="0" indent="0" algn="l" defTabSz="933450">
            <a:lnSpc>
              <a:spcPct val="90000"/>
            </a:lnSpc>
            <a:spcBef>
              <a:spcPct val="0"/>
            </a:spcBef>
            <a:spcAft>
              <a:spcPct val="35000"/>
            </a:spcAft>
            <a:buNone/>
          </a:pPr>
          <a:r>
            <a:rPr lang="en-US" sz="2100" kern="1200"/>
            <a:t>US Treasury Regulations &amp; Guidance</a:t>
          </a:r>
        </a:p>
      </dsp:txBody>
      <dsp:txXfrm>
        <a:off x="345832" y="2171644"/>
        <a:ext cx="4357464" cy="5593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A44770-30B3-7A4F-B89C-385729890080}">
      <dsp:nvSpPr>
        <dsp:cNvPr id="0" name=""/>
        <dsp:cNvSpPr/>
      </dsp:nvSpPr>
      <dsp:spPr>
        <a:xfrm>
          <a:off x="-140856" y="17745"/>
          <a:ext cx="6488598" cy="6488598"/>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266950">
            <a:lnSpc>
              <a:spcPct val="90000"/>
            </a:lnSpc>
            <a:spcBef>
              <a:spcPct val="0"/>
            </a:spcBef>
            <a:spcAft>
              <a:spcPct val="35000"/>
            </a:spcAft>
            <a:buNone/>
          </a:pPr>
          <a:r>
            <a:rPr lang="en-US" sz="5100" kern="1200" dirty="0"/>
            <a:t>ARP/FRF Allowable Expenditures</a:t>
          </a:r>
        </a:p>
      </dsp:txBody>
      <dsp:txXfrm>
        <a:off x="765208" y="782890"/>
        <a:ext cx="3741174" cy="4958308"/>
      </dsp:txXfrm>
    </dsp:sp>
    <dsp:sp modelId="{9D998586-F7DA-1F47-97FE-5AF9CC2055FA}">
      <dsp:nvSpPr>
        <dsp:cNvPr id="0" name=""/>
        <dsp:cNvSpPr/>
      </dsp:nvSpPr>
      <dsp:spPr>
        <a:xfrm>
          <a:off x="885644" y="0"/>
          <a:ext cx="9462064" cy="6524091"/>
        </a:xfrm>
        <a:prstGeom prst="ellipse">
          <a:avLst/>
        </a:prstGeom>
        <a:solidFill>
          <a:schemeClr val="accent4">
            <a:alpha val="50000"/>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266950">
            <a:lnSpc>
              <a:spcPct val="90000"/>
            </a:lnSpc>
            <a:spcBef>
              <a:spcPct val="0"/>
            </a:spcBef>
            <a:spcAft>
              <a:spcPct val="35000"/>
            </a:spcAft>
            <a:buNone/>
          </a:pPr>
          <a:r>
            <a:rPr lang="en-US" sz="5100" kern="1200" dirty="0"/>
            <a:t>	State Law 	Expenditure 	Authority</a:t>
          </a:r>
        </a:p>
      </dsp:txBody>
      <dsp:txXfrm>
        <a:off x="3570824" y="769329"/>
        <a:ext cx="5455604" cy="498543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1D9EE3-138A-2C49-95B5-A0BDEF2BE1FD}">
      <dsp:nvSpPr>
        <dsp:cNvPr id="0" name=""/>
        <dsp:cNvSpPr/>
      </dsp:nvSpPr>
      <dsp:spPr>
        <a:xfrm>
          <a:off x="10294" y="526471"/>
          <a:ext cx="2483002" cy="744900"/>
        </a:xfrm>
        <a:prstGeom prst="chevron">
          <a:avLst>
            <a:gd name="adj" fmla="val 3000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975" tIns="91975" rIns="91975" bIns="91975" numCol="1" spcCol="1270" anchor="ctr" anchorCtr="0">
          <a:noAutofit/>
        </a:bodyPr>
        <a:lstStyle/>
        <a:p>
          <a:pPr marL="0" lvl="0" indent="0" algn="ctr" defTabSz="889000">
            <a:lnSpc>
              <a:spcPct val="90000"/>
            </a:lnSpc>
            <a:spcBef>
              <a:spcPct val="0"/>
            </a:spcBef>
            <a:spcAft>
              <a:spcPct val="35000"/>
            </a:spcAft>
            <a:buNone/>
          </a:pPr>
          <a:r>
            <a:rPr lang="en-US" sz="2000" kern="1200" dirty="0"/>
            <a:t>Address COVID Public Health</a:t>
          </a:r>
        </a:p>
      </dsp:txBody>
      <dsp:txXfrm>
        <a:off x="233764" y="526471"/>
        <a:ext cx="2036062" cy="744900"/>
      </dsp:txXfrm>
    </dsp:sp>
    <dsp:sp modelId="{8C5BDF70-FA6F-4745-BDFA-25DFEF01B332}">
      <dsp:nvSpPr>
        <dsp:cNvPr id="0" name=""/>
        <dsp:cNvSpPr/>
      </dsp:nvSpPr>
      <dsp:spPr>
        <a:xfrm>
          <a:off x="10294" y="1271372"/>
          <a:ext cx="2259532" cy="3059537"/>
        </a:xfrm>
        <a:prstGeom prst="rect">
          <a:avLst/>
        </a:prstGeom>
        <a:solidFill>
          <a:schemeClr val="accent2">
            <a:lumMod val="20000"/>
            <a:lumOff val="80000"/>
            <a:alpha val="9000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8553" tIns="178553" rIns="178553" bIns="357107" numCol="1" spcCol="1270" anchor="t" anchorCtr="0">
          <a:noAutofit/>
        </a:bodyPr>
        <a:lstStyle/>
        <a:p>
          <a:pPr marL="0" lvl="0" indent="0" algn="l" defTabSz="666750">
            <a:lnSpc>
              <a:spcPct val="90000"/>
            </a:lnSpc>
            <a:spcBef>
              <a:spcPct val="0"/>
            </a:spcBef>
            <a:spcAft>
              <a:spcPct val="35000"/>
            </a:spcAft>
            <a:buNone/>
          </a:pPr>
          <a:r>
            <a:rPr lang="en-US" sz="1500" kern="1200" dirty="0"/>
            <a:t>Support public health expenditures, by funding COVID-19 mitigation efforts, medical expenses, behavioral healthcare, and certain public health and safety staff;</a:t>
          </a:r>
        </a:p>
      </dsp:txBody>
      <dsp:txXfrm>
        <a:off x="10294" y="1271372"/>
        <a:ext cx="2259532" cy="3059537"/>
      </dsp:txXfrm>
    </dsp:sp>
    <dsp:sp modelId="{4A212D91-B797-8541-98C9-D94CD4DDED61}">
      <dsp:nvSpPr>
        <dsp:cNvPr id="0" name=""/>
        <dsp:cNvSpPr/>
      </dsp:nvSpPr>
      <dsp:spPr>
        <a:xfrm>
          <a:off x="2432396" y="526471"/>
          <a:ext cx="2483002" cy="744900"/>
        </a:xfrm>
        <a:prstGeom prst="chevron">
          <a:avLst>
            <a:gd name="adj" fmla="val 30000"/>
          </a:avLst>
        </a:prstGeom>
        <a:solidFill>
          <a:schemeClr val="accent2"/>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975" tIns="91975" rIns="91975" bIns="91975" numCol="1" spcCol="1270" anchor="ctr" anchorCtr="0">
          <a:noAutofit/>
        </a:bodyPr>
        <a:lstStyle/>
        <a:p>
          <a:pPr marL="0" lvl="0" indent="0" algn="ctr" defTabSz="889000">
            <a:lnSpc>
              <a:spcPct val="90000"/>
            </a:lnSpc>
            <a:spcBef>
              <a:spcPct val="0"/>
            </a:spcBef>
            <a:spcAft>
              <a:spcPct val="35000"/>
            </a:spcAft>
            <a:buNone/>
          </a:pPr>
          <a:r>
            <a:rPr lang="en-US" sz="2000" kern="1200" dirty="0"/>
            <a:t>Address COVID Economic Impact</a:t>
          </a:r>
        </a:p>
      </dsp:txBody>
      <dsp:txXfrm>
        <a:off x="2655866" y="526471"/>
        <a:ext cx="2036062" cy="744900"/>
      </dsp:txXfrm>
    </dsp:sp>
    <dsp:sp modelId="{3B8E883F-5E42-2F4F-A1E2-D116CBA92AE2}">
      <dsp:nvSpPr>
        <dsp:cNvPr id="0" name=""/>
        <dsp:cNvSpPr/>
      </dsp:nvSpPr>
      <dsp:spPr>
        <a:xfrm>
          <a:off x="2432396" y="1271372"/>
          <a:ext cx="2259532" cy="3059537"/>
        </a:xfrm>
        <a:prstGeom prst="rect">
          <a:avLst/>
        </a:prstGeom>
        <a:solidFill>
          <a:schemeClr val="accent2">
            <a:lumMod val="20000"/>
            <a:lumOff val="80000"/>
            <a:alpha val="9000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8553" tIns="178553" rIns="178553" bIns="357107" numCol="1" spcCol="1270" anchor="t" anchorCtr="0">
          <a:noAutofit/>
        </a:bodyPr>
        <a:lstStyle/>
        <a:p>
          <a:pPr marL="0" lvl="0" indent="0" algn="l" defTabSz="666750">
            <a:lnSpc>
              <a:spcPct val="90000"/>
            </a:lnSpc>
            <a:spcBef>
              <a:spcPct val="0"/>
            </a:spcBef>
            <a:spcAft>
              <a:spcPct val="35000"/>
            </a:spcAft>
            <a:buNone/>
          </a:pPr>
          <a:r>
            <a:rPr lang="en-US" sz="1500" kern="1200" dirty="0"/>
            <a:t>Address negative economic impacts caused by the public health emergency, including economic harms to workers, households, small businesses, impacted industries, and the public sector;</a:t>
          </a:r>
        </a:p>
      </dsp:txBody>
      <dsp:txXfrm>
        <a:off x="2432396" y="1271372"/>
        <a:ext cx="2259532" cy="3059537"/>
      </dsp:txXfrm>
    </dsp:sp>
    <dsp:sp modelId="{7FBE1A6E-8C8F-0148-A6EC-927622A592C7}">
      <dsp:nvSpPr>
        <dsp:cNvPr id="0" name=""/>
        <dsp:cNvSpPr/>
      </dsp:nvSpPr>
      <dsp:spPr>
        <a:xfrm>
          <a:off x="4854498" y="526471"/>
          <a:ext cx="2483002" cy="744900"/>
        </a:xfrm>
        <a:prstGeom prst="chevron">
          <a:avLst>
            <a:gd name="adj" fmla="val 3000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975" tIns="91975" rIns="91975" bIns="91975" numCol="1" spcCol="1270" anchor="ctr" anchorCtr="0">
          <a:noAutofit/>
        </a:bodyPr>
        <a:lstStyle/>
        <a:p>
          <a:pPr marL="0" lvl="0" indent="0" algn="ctr" defTabSz="889000">
            <a:lnSpc>
              <a:spcPct val="90000"/>
            </a:lnSpc>
            <a:spcBef>
              <a:spcPct val="0"/>
            </a:spcBef>
            <a:spcAft>
              <a:spcPct val="35000"/>
            </a:spcAft>
            <a:buNone/>
          </a:pPr>
          <a:r>
            <a:rPr lang="en-US" sz="2000" kern="1200" dirty="0"/>
            <a:t>Replace Lost Revenue</a:t>
          </a:r>
        </a:p>
      </dsp:txBody>
      <dsp:txXfrm>
        <a:off x="5077968" y="526471"/>
        <a:ext cx="2036062" cy="744900"/>
      </dsp:txXfrm>
    </dsp:sp>
    <dsp:sp modelId="{97C05D14-0E22-0440-B9AD-FBE6B25C3072}">
      <dsp:nvSpPr>
        <dsp:cNvPr id="0" name=""/>
        <dsp:cNvSpPr/>
      </dsp:nvSpPr>
      <dsp:spPr>
        <a:xfrm>
          <a:off x="4854498" y="1271372"/>
          <a:ext cx="2259532" cy="3059537"/>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8553" tIns="178553" rIns="178553" bIns="357107" numCol="1" spcCol="1270" anchor="t" anchorCtr="0">
          <a:noAutofit/>
        </a:bodyPr>
        <a:lstStyle/>
        <a:p>
          <a:pPr marL="0" lvl="0" indent="0" algn="l" defTabSz="666750">
            <a:lnSpc>
              <a:spcPct val="90000"/>
            </a:lnSpc>
            <a:spcBef>
              <a:spcPct val="0"/>
            </a:spcBef>
            <a:spcAft>
              <a:spcPct val="35000"/>
            </a:spcAft>
            <a:buNone/>
          </a:pPr>
          <a:r>
            <a:rPr lang="en-US" sz="1500" kern="1200"/>
            <a:t>Replace lost public sector revenue, using this funding to provide government services to the extent of the reduction in revenue experienced due to the pandemic;</a:t>
          </a:r>
        </a:p>
      </dsp:txBody>
      <dsp:txXfrm>
        <a:off x="4854498" y="1271372"/>
        <a:ext cx="2259532" cy="3059537"/>
      </dsp:txXfrm>
    </dsp:sp>
    <dsp:sp modelId="{4E2C8E90-058E-8745-9F2B-DE195FE7DC24}">
      <dsp:nvSpPr>
        <dsp:cNvPr id="0" name=""/>
        <dsp:cNvSpPr/>
      </dsp:nvSpPr>
      <dsp:spPr>
        <a:xfrm>
          <a:off x="7276600" y="526471"/>
          <a:ext cx="2483002" cy="744900"/>
        </a:xfrm>
        <a:prstGeom prst="chevron">
          <a:avLst>
            <a:gd name="adj" fmla="val 30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975" tIns="91975" rIns="91975" bIns="91975" numCol="1" spcCol="1270" anchor="ctr" anchorCtr="0">
          <a:noAutofit/>
        </a:bodyPr>
        <a:lstStyle/>
        <a:p>
          <a:pPr marL="0" lvl="0" indent="0" algn="ctr" defTabSz="889000">
            <a:lnSpc>
              <a:spcPct val="90000"/>
            </a:lnSpc>
            <a:spcBef>
              <a:spcPct val="0"/>
            </a:spcBef>
            <a:spcAft>
              <a:spcPct val="35000"/>
            </a:spcAft>
            <a:buNone/>
          </a:pPr>
          <a:r>
            <a:rPr lang="en-US" sz="2000" kern="1200" dirty="0"/>
            <a:t>Premium Pay</a:t>
          </a:r>
        </a:p>
      </dsp:txBody>
      <dsp:txXfrm>
        <a:off x="7500070" y="526471"/>
        <a:ext cx="2036062" cy="744900"/>
      </dsp:txXfrm>
    </dsp:sp>
    <dsp:sp modelId="{1351B30D-8E7D-8F44-87FA-983075A79468}">
      <dsp:nvSpPr>
        <dsp:cNvPr id="0" name=""/>
        <dsp:cNvSpPr/>
      </dsp:nvSpPr>
      <dsp:spPr>
        <a:xfrm>
          <a:off x="7276600" y="1271372"/>
          <a:ext cx="2259532" cy="3059537"/>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8553" tIns="178553" rIns="178553" bIns="357107" numCol="1" spcCol="1270" anchor="t" anchorCtr="0">
          <a:noAutofit/>
        </a:bodyPr>
        <a:lstStyle/>
        <a:p>
          <a:pPr marL="0" lvl="0" indent="0" algn="l" defTabSz="666750">
            <a:lnSpc>
              <a:spcPct val="90000"/>
            </a:lnSpc>
            <a:spcBef>
              <a:spcPct val="0"/>
            </a:spcBef>
            <a:spcAft>
              <a:spcPct val="35000"/>
            </a:spcAft>
            <a:buNone/>
          </a:pPr>
          <a:r>
            <a:rPr lang="en-US" sz="1500" kern="1200" dirty="0"/>
            <a:t>Provide premium pay for essential workers, offering additional support to those who have borne and will bear the greatest health risks because of their service in critical infrastructure sectors; and,</a:t>
          </a:r>
        </a:p>
      </dsp:txBody>
      <dsp:txXfrm>
        <a:off x="7276600" y="1271372"/>
        <a:ext cx="2259532" cy="3059537"/>
      </dsp:txXfrm>
    </dsp:sp>
    <dsp:sp modelId="{4DB62EFE-D79C-E54D-A106-2E0B9E8D327F}">
      <dsp:nvSpPr>
        <dsp:cNvPr id="0" name=""/>
        <dsp:cNvSpPr/>
      </dsp:nvSpPr>
      <dsp:spPr>
        <a:xfrm>
          <a:off x="9698702" y="526471"/>
          <a:ext cx="2483002" cy="744900"/>
        </a:xfrm>
        <a:prstGeom prst="chevron">
          <a:avLst>
            <a:gd name="adj" fmla="val 3000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975" tIns="91975" rIns="91975" bIns="91975" numCol="1" spcCol="1270" anchor="ctr" anchorCtr="0">
          <a:noAutofit/>
        </a:bodyPr>
        <a:lstStyle/>
        <a:p>
          <a:pPr marL="0" lvl="0" indent="0" algn="ctr" defTabSz="889000">
            <a:lnSpc>
              <a:spcPct val="90000"/>
            </a:lnSpc>
            <a:spcBef>
              <a:spcPct val="0"/>
            </a:spcBef>
            <a:spcAft>
              <a:spcPct val="35000"/>
            </a:spcAft>
            <a:buNone/>
          </a:pPr>
          <a:r>
            <a:rPr lang="en-US" sz="2000" kern="1200" dirty="0"/>
            <a:t>Infrastructure Investments</a:t>
          </a:r>
        </a:p>
      </dsp:txBody>
      <dsp:txXfrm>
        <a:off x="9922172" y="526471"/>
        <a:ext cx="2036062" cy="744900"/>
      </dsp:txXfrm>
    </dsp:sp>
    <dsp:sp modelId="{FAD8B59C-FA04-B745-A415-4EAEEF5CFB65}">
      <dsp:nvSpPr>
        <dsp:cNvPr id="0" name=""/>
        <dsp:cNvSpPr/>
      </dsp:nvSpPr>
      <dsp:spPr>
        <a:xfrm>
          <a:off x="9698702" y="1271372"/>
          <a:ext cx="2259532" cy="3059537"/>
        </a:xfrm>
        <a:prstGeom prst="rect">
          <a:avLst/>
        </a:prstGeom>
        <a:solidFill>
          <a:schemeClr val="accent6">
            <a:tint val="40000"/>
            <a:alpha val="90000"/>
            <a:hueOff val="0"/>
            <a:satOff val="0"/>
            <a:lumOff val="0"/>
            <a:alphaOff val="0"/>
          </a:schemeClr>
        </a:solidFill>
        <a:ln w="12700" cap="flat" cmpd="sng" algn="ctr">
          <a:solidFill>
            <a:schemeClr val="accent6">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8553" tIns="178553" rIns="178553" bIns="357107" numCol="1" spcCol="1270" anchor="t" anchorCtr="0">
          <a:noAutofit/>
        </a:bodyPr>
        <a:lstStyle/>
        <a:p>
          <a:pPr marL="0" lvl="0" indent="0" algn="l" defTabSz="666750">
            <a:lnSpc>
              <a:spcPct val="90000"/>
            </a:lnSpc>
            <a:spcBef>
              <a:spcPct val="0"/>
            </a:spcBef>
            <a:spcAft>
              <a:spcPct val="35000"/>
            </a:spcAft>
            <a:buNone/>
          </a:pPr>
          <a:r>
            <a:rPr lang="en-US" sz="1500" kern="1200" dirty="0"/>
            <a:t>Invest in water, sewer, and broadband infrastructure, making necessary investments to improve access to clean drinking water, support vital wastewater and stormwater infrastructure, and to expand access to broadband internet.</a:t>
          </a:r>
        </a:p>
      </dsp:txBody>
      <dsp:txXfrm>
        <a:off x="9698702" y="1271372"/>
        <a:ext cx="2259532" cy="305953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39AEA9-A902-FB4E-809F-2CC7F06AC97D}">
      <dsp:nvSpPr>
        <dsp:cNvPr id="0" name=""/>
        <dsp:cNvSpPr/>
      </dsp:nvSpPr>
      <dsp:spPr>
        <a:xfrm rot="5400000">
          <a:off x="818712" y="1657691"/>
          <a:ext cx="1602926" cy="2667233"/>
        </a:xfrm>
        <a:prstGeom prst="corner">
          <a:avLst>
            <a:gd name="adj1" fmla="val 16120"/>
            <a:gd name="adj2" fmla="val 1611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EB41D6-B4A6-7B42-A9BB-CE74B42D3F57}">
      <dsp:nvSpPr>
        <dsp:cNvPr id="0" name=""/>
        <dsp:cNvSpPr/>
      </dsp:nvSpPr>
      <dsp:spPr>
        <a:xfrm>
          <a:off x="551144" y="2454619"/>
          <a:ext cx="2407992" cy="2110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Start with State Law Compliance (LGBFCA) + Procurement Laws + Normal Internal Controls</a:t>
          </a:r>
        </a:p>
      </dsp:txBody>
      <dsp:txXfrm>
        <a:off x="551144" y="2454619"/>
        <a:ext cx="2407992" cy="2110746"/>
      </dsp:txXfrm>
    </dsp:sp>
    <dsp:sp modelId="{C7DFE745-F818-3B49-B2AD-C3C9F42ED94B}">
      <dsp:nvSpPr>
        <dsp:cNvPr id="0" name=""/>
        <dsp:cNvSpPr/>
      </dsp:nvSpPr>
      <dsp:spPr>
        <a:xfrm>
          <a:off x="2504799" y="1461326"/>
          <a:ext cx="454338" cy="454338"/>
        </a:xfrm>
        <a:prstGeom prst="triangle">
          <a:avLst>
            <a:gd name="adj" fmla="val 10000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5403385-DBCD-D04F-ABDB-3F52565F4EE6}">
      <dsp:nvSpPr>
        <dsp:cNvPr id="0" name=""/>
        <dsp:cNvSpPr/>
      </dsp:nvSpPr>
      <dsp:spPr>
        <a:xfrm rot="5400000">
          <a:off x="3766566" y="928241"/>
          <a:ext cx="1602926" cy="2667233"/>
        </a:xfrm>
        <a:prstGeom prst="corner">
          <a:avLst>
            <a:gd name="adj1" fmla="val 16120"/>
            <a:gd name="adj2" fmla="val 1611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F97346-BFAF-0945-A224-31BC784455A3}">
      <dsp:nvSpPr>
        <dsp:cNvPr id="0" name=""/>
        <dsp:cNvSpPr/>
      </dsp:nvSpPr>
      <dsp:spPr>
        <a:xfrm>
          <a:off x="3498998" y="1725169"/>
          <a:ext cx="2407992" cy="2110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Add Specific Processes for Identifying Allowable Expenditures</a:t>
          </a:r>
        </a:p>
      </dsp:txBody>
      <dsp:txXfrm>
        <a:off x="3498998" y="1725169"/>
        <a:ext cx="2407992" cy="2110746"/>
      </dsp:txXfrm>
    </dsp:sp>
    <dsp:sp modelId="{0F5A406B-3F1D-6F4C-BE88-E846280B8B36}">
      <dsp:nvSpPr>
        <dsp:cNvPr id="0" name=""/>
        <dsp:cNvSpPr/>
      </dsp:nvSpPr>
      <dsp:spPr>
        <a:xfrm>
          <a:off x="5452652" y="731877"/>
          <a:ext cx="454338" cy="454338"/>
        </a:xfrm>
        <a:prstGeom prst="triangle">
          <a:avLst>
            <a:gd name="adj" fmla="val 100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B18FC51-4D26-D745-8C22-6F1A9AED76B6}">
      <dsp:nvSpPr>
        <dsp:cNvPr id="0" name=""/>
        <dsp:cNvSpPr/>
      </dsp:nvSpPr>
      <dsp:spPr>
        <a:xfrm rot="5400000">
          <a:off x="6714420" y="198792"/>
          <a:ext cx="1602926" cy="2667233"/>
        </a:xfrm>
        <a:prstGeom prst="corner">
          <a:avLst>
            <a:gd name="adj1" fmla="val 16120"/>
            <a:gd name="adj2" fmla="val 1611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C1010A-28CB-8C47-B495-420CABA6AC78}">
      <dsp:nvSpPr>
        <dsp:cNvPr id="0" name=""/>
        <dsp:cNvSpPr/>
      </dsp:nvSpPr>
      <dsp:spPr>
        <a:xfrm>
          <a:off x="6446852" y="995720"/>
          <a:ext cx="2407992" cy="2110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Add Specific Processes for Ensuring Compliance with Uniform Guidance</a:t>
          </a:r>
        </a:p>
      </dsp:txBody>
      <dsp:txXfrm>
        <a:off x="6446852" y="995720"/>
        <a:ext cx="2407992" cy="2110746"/>
      </dsp:txXfrm>
    </dsp:sp>
    <dsp:sp modelId="{FB22C953-498C-C04F-B48A-1AF2C9BD7820}">
      <dsp:nvSpPr>
        <dsp:cNvPr id="0" name=""/>
        <dsp:cNvSpPr/>
      </dsp:nvSpPr>
      <dsp:spPr>
        <a:xfrm>
          <a:off x="8400506" y="2427"/>
          <a:ext cx="454338" cy="454338"/>
        </a:xfrm>
        <a:prstGeom prst="triangle">
          <a:avLst>
            <a:gd name="adj" fmla="val 10000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BA0167B-BF5D-1042-8ECA-D7932A1396F7}">
      <dsp:nvSpPr>
        <dsp:cNvPr id="0" name=""/>
        <dsp:cNvSpPr/>
      </dsp:nvSpPr>
      <dsp:spPr>
        <a:xfrm rot="5400000">
          <a:off x="9662273" y="-530656"/>
          <a:ext cx="1602926" cy="2667233"/>
        </a:xfrm>
        <a:prstGeom prst="corner">
          <a:avLst>
            <a:gd name="adj1" fmla="val 16120"/>
            <a:gd name="adj2" fmla="val 1611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397622-61D4-7142-AABB-1238455D393D}">
      <dsp:nvSpPr>
        <dsp:cNvPr id="0" name=""/>
        <dsp:cNvSpPr/>
      </dsp:nvSpPr>
      <dsp:spPr>
        <a:xfrm>
          <a:off x="9394705" y="266271"/>
          <a:ext cx="2407992" cy="2110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Add Specific Processes for Documenting Obligations/Expenditures by Project within Appropriate EC</a:t>
          </a:r>
        </a:p>
      </dsp:txBody>
      <dsp:txXfrm>
        <a:off x="9394705" y="266271"/>
        <a:ext cx="2407992" cy="211074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1D9EE3-138A-2C49-95B5-A0BDEF2BE1FD}">
      <dsp:nvSpPr>
        <dsp:cNvPr id="0" name=""/>
        <dsp:cNvSpPr/>
      </dsp:nvSpPr>
      <dsp:spPr>
        <a:xfrm>
          <a:off x="3847" y="138575"/>
          <a:ext cx="2200467" cy="660140"/>
        </a:xfrm>
        <a:prstGeom prst="chevron">
          <a:avLst>
            <a:gd name="adj" fmla="val 3000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1509" tIns="81509" rIns="81509" bIns="81509" numCol="1" spcCol="1270" anchor="ctr" anchorCtr="0">
          <a:noAutofit/>
        </a:bodyPr>
        <a:lstStyle/>
        <a:p>
          <a:pPr marL="0" lvl="0" indent="0" algn="ctr" defTabSz="755650">
            <a:lnSpc>
              <a:spcPct val="90000"/>
            </a:lnSpc>
            <a:spcBef>
              <a:spcPct val="0"/>
            </a:spcBef>
            <a:spcAft>
              <a:spcPct val="35000"/>
            </a:spcAft>
            <a:buNone/>
          </a:pPr>
          <a:r>
            <a:rPr lang="en-US" sz="1700" kern="1200" dirty="0"/>
            <a:t>Address COVID Public Health</a:t>
          </a:r>
        </a:p>
      </dsp:txBody>
      <dsp:txXfrm>
        <a:off x="201889" y="138575"/>
        <a:ext cx="1804383" cy="660140"/>
      </dsp:txXfrm>
    </dsp:sp>
    <dsp:sp modelId="{8C5BDF70-FA6F-4745-BDFA-25DFEF01B332}">
      <dsp:nvSpPr>
        <dsp:cNvPr id="0" name=""/>
        <dsp:cNvSpPr/>
      </dsp:nvSpPr>
      <dsp:spPr>
        <a:xfrm>
          <a:off x="3847" y="798715"/>
          <a:ext cx="2002425" cy="1396403"/>
        </a:xfrm>
        <a:prstGeom prst="rect">
          <a:avLst/>
        </a:prstGeom>
        <a:solidFill>
          <a:schemeClr val="accent2">
            <a:lumMod val="20000"/>
            <a:lumOff val="80000"/>
            <a:alpha val="9000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8236" tIns="158236" rIns="158236" bIns="316472" numCol="1" spcCol="1270" anchor="t" anchorCtr="0">
          <a:noAutofit/>
        </a:bodyPr>
        <a:lstStyle/>
        <a:p>
          <a:pPr marL="0" lvl="0" indent="0" algn="l" defTabSz="488950">
            <a:lnSpc>
              <a:spcPct val="90000"/>
            </a:lnSpc>
            <a:spcBef>
              <a:spcPct val="0"/>
            </a:spcBef>
            <a:spcAft>
              <a:spcPct val="35000"/>
            </a:spcAft>
            <a:buNone/>
          </a:pPr>
          <a:r>
            <a:rPr lang="en-US" sz="1100" kern="1200" dirty="0"/>
            <a:t>Support public health expenditures, by funding COVID-19 mitigation efforts, medical expenses, behavioral healthcare, and certain public health and safety staff;</a:t>
          </a:r>
        </a:p>
      </dsp:txBody>
      <dsp:txXfrm>
        <a:off x="3847" y="798715"/>
        <a:ext cx="2002425" cy="1396403"/>
      </dsp:txXfrm>
    </dsp:sp>
    <dsp:sp modelId="{4A212D91-B797-8541-98C9-D94CD4DDED61}">
      <dsp:nvSpPr>
        <dsp:cNvPr id="0" name=""/>
        <dsp:cNvSpPr/>
      </dsp:nvSpPr>
      <dsp:spPr>
        <a:xfrm>
          <a:off x="2150344" y="138575"/>
          <a:ext cx="2200467" cy="660140"/>
        </a:xfrm>
        <a:prstGeom prst="chevron">
          <a:avLst>
            <a:gd name="adj" fmla="val 30000"/>
          </a:avLst>
        </a:prstGeom>
        <a:solidFill>
          <a:schemeClr val="accent2"/>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1509" tIns="81509" rIns="81509" bIns="81509" numCol="1" spcCol="1270" anchor="ctr" anchorCtr="0">
          <a:noAutofit/>
        </a:bodyPr>
        <a:lstStyle/>
        <a:p>
          <a:pPr marL="0" lvl="0" indent="0" algn="ctr" defTabSz="755650">
            <a:lnSpc>
              <a:spcPct val="90000"/>
            </a:lnSpc>
            <a:spcBef>
              <a:spcPct val="0"/>
            </a:spcBef>
            <a:spcAft>
              <a:spcPct val="35000"/>
            </a:spcAft>
            <a:buNone/>
          </a:pPr>
          <a:r>
            <a:rPr lang="en-US" sz="1700" kern="1200" dirty="0"/>
            <a:t>Address COVID Economic Impact</a:t>
          </a:r>
        </a:p>
      </dsp:txBody>
      <dsp:txXfrm>
        <a:off x="2348386" y="138575"/>
        <a:ext cx="1804383" cy="660140"/>
      </dsp:txXfrm>
    </dsp:sp>
    <dsp:sp modelId="{3B8E883F-5E42-2F4F-A1E2-D116CBA92AE2}">
      <dsp:nvSpPr>
        <dsp:cNvPr id="0" name=""/>
        <dsp:cNvSpPr/>
      </dsp:nvSpPr>
      <dsp:spPr>
        <a:xfrm>
          <a:off x="2150344" y="798715"/>
          <a:ext cx="2002425" cy="1396403"/>
        </a:xfrm>
        <a:prstGeom prst="rect">
          <a:avLst/>
        </a:prstGeom>
        <a:solidFill>
          <a:schemeClr val="accent2">
            <a:lumMod val="20000"/>
            <a:lumOff val="80000"/>
            <a:alpha val="9000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8236" tIns="158236" rIns="158236" bIns="316472" numCol="1" spcCol="1270" anchor="t" anchorCtr="0">
          <a:noAutofit/>
        </a:bodyPr>
        <a:lstStyle/>
        <a:p>
          <a:pPr marL="0" lvl="0" indent="0" algn="l" defTabSz="488950">
            <a:lnSpc>
              <a:spcPct val="90000"/>
            </a:lnSpc>
            <a:spcBef>
              <a:spcPct val="0"/>
            </a:spcBef>
            <a:spcAft>
              <a:spcPct val="35000"/>
            </a:spcAft>
            <a:buNone/>
          </a:pPr>
          <a:r>
            <a:rPr lang="en-US" sz="1100" kern="1200" dirty="0"/>
            <a:t>Address negative economic impacts caused by the public health emergency, including economic harms to workers, households, small businesses, impacted industries, and the public sector;</a:t>
          </a:r>
        </a:p>
      </dsp:txBody>
      <dsp:txXfrm>
        <a:off x="2150344" y="798715"/>
        <a:ext cx="2002425" cy="1396403"/>
      </dsp:txXfrm>
    </dsp:sp>
    <dsp:sp modelId="{7FBE1A6E-8C8F-0148-A6EC-927622A592C7}">
      <dsp:nvSpPr>
        <dsp:cNvPr id="0" name=""/>
        <dsp:cNvSpPr/>
      </dsp:nvSpPr>
      <dsp:spPr>
        <a:xfrm>
          <a:off x="4296841" y="138575"/>
          <a:ext cx="2200467" cy="660140"/>
        </a:xfrm>
        <a:prstGeom prst="chevron">
          <a:avLst>
            <a:gd name="adj" fmla="val 3000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1509" tIns="81509" rIns="81509" bIns="81509" numCol="1" spcCol="1270" anchor="ctr" anchorCtr="0">
          <a:noAutofit/>
        </a:bodyPr>
        <a:lstStyle/>
        <a:p>
          <a:pPr marL="0" lvl="0" indent="0" algn="ctr" defTabSz="755650">
            <a:lnSpc>
              <a:spcPct val="90000"/>
            </a:lnSpc>
            <a:spcBef>
              <a:spcPct val="0"/>
            </a:spcBef>
            <a:spcAft>
              <a:spcPct val="35000"/>
            </a:spcAft>
            <a:buNone/>
          </a:pPr>
          <a:endParaRPr lang="en-US" sz="1700" kern="1200" dirty="0"/>
        </a:p>
      </dsp:txBody>
      <dsp:txXfrm>
        <a:off x="4494883" y="138575"/>
        <a:ext cx="1804383" cy="660140"/>
      </dsp:txXfrm>
    </dsp:sp>
    <dsp:sp modelId="{97C05D14-0E22-0440-B9AD-FBE6B25C3072}">
      <dsp:nvSpPr>
        <dsp:cNvPr id="0" name=""/>
        <dsp:cNvSpPr/>
      </dsp:nvSpPr>
      <dsp:spPr>
        <a:xfrm>
          <a:off x="4296841" y="798715"/>
          <a:ext cx="2002425" cy="1396403"/>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8236" tIns="158236" rIns="158236" bIns="316472" numCol="1" spcCol="1270" anchor="t" anchorCtr="0">
          <a:noAutofit/>
        </a:bodyPr>
        <a:lstStyle/>
        <a:p>
          <a:pPr marL="0" lvl="0" indent="0" algn="l" defTabSz="488950">
            <a:lnSpc>
              <a:spcPct val="90000"/>
            </a:lnSpc>
            <a:spcBef>
              <a:spcPct val="0"/>
            </a:spcBef>
            <a:spcAft>
              <a:spcPct val="35000"/>
            </a:spcAft>
            <a:buNone/>
          </a:pPr>
          <a:endParaRPr lang="en-US" sz="1100" kern="1200" dirty="0"/>
        </a:p>
      </dsp:txBody>
      <dsp:txXfrm>
        <a:off x="4296841" y="798715"/>
        <a:ext cx="2002425" cy="1396403"/>
      </dsp:txXfrm>
    </dsp:sp>
    <dsp:sp modelId="{4E2C8E90-058E-8745-9F2B-DE195FE7DC24}">
      <dsp:nvSpPr>
        <dsp:cNvPr id="0" name=""/>
        <dsp:cNvSpPr/>
      </dsp:nvSpPr>
      <dsp:spPr>
        <a:xfrm>
          <a:off x="6443337" y="138575"/>
          <a:ext cx="2200467" cy="660140"/>
        </a:xfrm>
        <a:prstGeom prst="chevron">
          <a:avLst>
            <a:gd name="adj" fmla="val 30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1509" tIns="81509" rIns="81509" bIns="81509" numCol="1" spcCol="1270" anchor="ctr" anchorCtr="0">
          <a:noAutofit/>
        </a:bodyPr>
        <a:lstStyle/>
        <a:p>
          <a:pPr marL="0" lvl="0" indent="0" algn="ctr" defTabSz="755650">
            <a:lnSpc>
              <a:spcPct val="90000"/>
            </a:lnSpc>
            <a:spcBef>
              <a:spcPct val="0"/>
            </a:spcBef>
            <a:spcAft>
              <a:spcPct val="35000"/>
            </a:spcAft>
            <a:buNone/>
          </a:pPr>
          <a:endParaRPr lang="en-US" sz="1700" kern="1200" dirty="0"/>
        </a:p>
      </dsp:txBody>
      <dsp:txXfrm>
        <a:off x="6641379" y="138575"/>
        <a:ext cx="1804383" cy="660140"/>
      </dsp:txXfrm>
    </dsp:sp>
    <dsp:sp modelId="{1351B30D-8E7D-8F44-87FA-983075A79468}">
      <dsp:nvSpPr>
        <dsp:cNvPr id="0" name=""/>
        <dsp:cNvSpPr/>
      </dsp:nvSpPr>
      <dsp:spPr>
        <a:xfrm>
          <a:off x="6443337" y="798715"/>
          <a:ext cx="2002425" cy="1396403"/>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8236" tIns="158236" rIns="158236" bIns="316472" numCol="1" spcCol="1270" anchor="t" anchorCtr="0">
          <a:noAutofit/>
        </a:bodyPr>
        <a:lstStyle/>
        <a:p>
          <a:pPr marL="0" lvl="0" indent="0" algn="l" defTabSz="488950">
            <a:lnSpc>
              <a:spcPct val="90000"/>
            </a:lnSpc>
            <a:spcBef>
              <a:spcPct val="0"/>
            </a:spcBef>
            <a:spcAft>
              <a:spcPct val="35000"/>
            </a:spcAft>
            <a:buNone/>
          </a:pPr>
          <a:endParaRPr lang="en-US" sz="1100" kern="1200" dirty="0"/>
        </a:p>
      </dsp:txBody>
      <dsp:txXfrm>
        <a:off x="6443337" y="798715"/>
        <a:ext cx="2002425" cy="1396403"/>
      </dsp:txXfrm>
    </dsp:sp>
    <dsp:sp modelId="{4DB62EFE-D79C-E54D-A106-2E0B9E8D327F}">
      <dsp:nvSpPr>
        <dsp:cNvPr id="0" name=""/>
        <dsp:cNvSpPr/>
      </dsp:nvSpPr>
      <dsp:spPr>
        <a:xfrm>
          <a:off x="8589834" y="138575"/>
          <a:ext cx="2200467" cy="660140"/>
        </a:xfrm>
        <a:prstGeom prst="chevron">
          <a:avLst>
            <a:gd name="adj" fmla="val 3000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1509" tIns="81509" rIns="81509" bIns="81509" numCol="1" spcCol="1270" anchor="ctr" anchorCtr="0">
          <a:noAutofit/>
        </a:bodyPr>
        <a:lstStyle/>
        <a:p>
          <a:pPr marL="0" lvl="0" indent="0" algn="ctr" defTabSz="755650">
            <a:lnSpc>
              <a:spcPct val="90000"/>
            </a:lnSpc>
            <a:spcBef>
              <a:spcPct val="0"/>
            </a:spcBef>
            <a:spcAft>
              <a:spcPct val="35000"/>
            </a:spcAft>
            <a:buNone/>
          </a:pPr>
          <a:endParaRPr lang="en-US" sz="1700" kern="1200" dirty="0"/>
        </a:p>
      </dsp:txBody>
      <dsp:txXfrm>
        <a:off x="8787876" y="138575"/>
        <a:ext cx="1804383" cy="660140"/>
      </dsp:txXfrm>
    </dsp:sp>
    <dsp:sp modelId="{FAD8B59C-FA04-B745-A415-4EAEEF5CFB65}">
      <dsp:nvSpPr>
        <dsp:cNvPr id="0" name=""/>
        <dsp:cNvSpPr/>
      </dsp:nvSpPr>
      <dsp:spPr>
        <a:xfrm>
          <a:off x="8589834" y="798715"/>
          <a:ext cx="2002425" cy="1396403"/>
        </a:xfrm>
        <a:prstGeom prst="rect">
          <a:avLst/>
        </a:prstGeom>
        <a:solidFill>
          <a:schemeClr val="accent6">
            <a:tint val="40000"/>
            <a:alpha val="90000"/>
            <a:hueOff val="0"/>
            <a:satOff val="0"/>
            <a:lumOff val="0"/>
            <a:alphaOff val="0"/>
          </a:schemeClr>
        </a:solidFill>
        <a:ln w="12700" cap="flat" cmpd="sng" algn="ctr">
          <a:solidFill>
            <a:schemeClr val="accent6">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8236" tIns="158236" rIns="158236" bIns="316472" numCol="1" spcCol="1270" anchor="t" anchorCtr="0">
          <a:noAutofit/>
        </a:bodyPr>
        <a:lstStyle/>
        <a:p>
          <a:pPr marL="0" lvl="0" indent="0" algn="l" defTabSz="488950">
            <a:lnSpc>
              <a:spcPct val="90000"/>
            </a:lnSpc>
            <a:spcBef>
              <a:spcPct val="0"/>
            </a:spcBef>
            <a:spcAft>
              <a:spcPct val="35000"/>
            </a:spcAft>
            <a:buNone/>
          </a:pPr>
          <a:endParaRPr lang="en-US" sz="1100" kern="1200" dirty="0"/>
        </a:p>
      </dsp:txBody>
      <dsp:txXfrm>
        <a:off x="8589834" y="798715"/>
        <a:ext cx="2002425" cy="139640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1D9EE3-138A-2C49-95B5-A0BDEF2BE1FD}">
      <dsp:nvSpPr>
        <dsp:cNvPr id="0" name=""/>
        <dsp:cNvSpPr/>
      </dsp:nvSpPr>
      <dsp:spPr>
        <a:xfrm>
          <a:off x="9224" y="50941"/>
          <a:ext cx="2224937" cy="667481"/>
        </a:xfrm>
        <a:prstGeom prst="chevron">
          <a:avLst>
            <a:gd name="adj" fmla="val 3000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415" tIns="82415" rIns="82415" bIns="82415" numCol="1" spcCol="1270" anchor="ctr" anchorCtr="0">
          <a:noAutofit/>
        </a:bodyPr>
        <a:lstStyle/>
        <a:p>
          <a:pPr marL="0" lvl="0" indent="0" algn="ctr" defTabSz="800100">
            <a:lnSpc>
              <a:spcPct val="90000"/>
            </a:lnSpc>
            <a:spcBef>
              <a:spcPct val="0"/>
            </a:spcBef>
            <a:spcAft>
              <a:spcPct val="35000"/>
            </a:spcAft>
            <a:buNone/>
          </a:pPr>
          <a:endParaRPr lang="en-US" sz="1800" kern="1200" dirty="0"/>
        </a:p>
      </dsp:txBody>
      <dsp:txXfrm>
        <a:off x="209468" y="50941"/>
        <a:ext cx="1824449" cy="667481"/>
      </dsp:txXfrm>
    </dsp:sp>
    <dsp:sp modelId="{8C5BDF70-FA6F-4745-BDFA-25DFEF01B332}">
      <dsp:nvSpPr>
        <dsp:cNvPr id="0" name=""/>
        <dsp:cNvSpPr/>
      </dsp:nvSpPr>
      <dsp:spPr>
        <a:xfrm>
          <a:off x="9224" y="718422"/>
          <a:ext cx="2024693" cy="1441038"/>
        </a:xfrm>
        <a:prstGeom prst="rect">
          <a:avLst/>
        </a:prstGeom>
        <a:solidFill>
          <a:schemeClr val="accent2">
            <a:lumMod val="20000"/>
            <a:lumOff val="80000"/>
            <a:alpha val="9000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9996" tIns="159996" rIns="159996" bIns="319991" numCol="1" spcCol="1270" anchor="t" anchorCtr="0">
          <a:noAutofit/>
        </a:bodyPr>
        <a:lstStyle/>
        <a:p>
          <a:pPr marL="0" lvl="0" indent="0" algn="l" defTabSz="488950">
            <a:lnSpc>
              <a:spcPct val="90000"/>
            </a:lnSpc>
            <a:spcBef>
              <a:spcPct val="0"/>
            </a:spcBef>
            <a:spcAft>
              <a:spcPct val="35000"/>
            </a:spcAft>
            <a:buNone/>
          </a:pPr>
          <a:endParaRPr lang="en-US" sz="1100" kern="1200" dirty="0"/>
        </a:p>
      </dsp:txBody>
      <dsp:txXfrm>
        <a:off x="9224" y="718422"/>
        <a:ext cx="2024693" cy="1441038"/>
      </dsp:txXfrm>
    </dsp:sp>
    <dsp:sp modelId="{4A212D91-B797-8541-98C9-D94CD4DDED61}">
      <dsp:nvSpPr>
        <dsp:cNvPr id="0" name=""/>
        <dsp:cNvSpPr/>
      </dsp:nvSpPr>
      <dsp:spPr>
        <a:xfrm>
          <a:off x="2179591" y="50941"/>
          <a:ext cx="2224937" cy="667481"/>
        </a:xfrm>
        <a:prstGeom prst="chevron">
          <a:avLst>
            <a:gd name="adj" fmla="val 30000"/>
          </a:avLst>
        </a:prstGeom>
        <a:solidFill>
          <a:schemeClr val="accent2"/>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415" tIns="82415" rIns="82415" bIns="82415" numCol="1" spcCol="1270" anchor="ctr" anchorCtr="0">
          <a:noAutofit/>
        </a:bodyPr>
        <a:lstStyle/>
        <a:p>
          <a:pPr marL="0" lvl="0" indent="0" algn="ctr" defTabSz="800100">
            <a:lnSpc>
              <a:spcPct val="90000"/>
            </a:lnSpc>
            <a:spcBef>
              <a:spcPct val="0"/>
            </a:spcBef>
            <a:spcAft>
              <a:spcPct val="35000"/>
            </a:spcAft>
            <a:buNone/>
          </a:pPr>
          <a:endParaRPr lang="en-US" sz="1800" kern="1200" dirty="0"/>
        </a:p>
      </dsp:txBody>
      <dsp:txXfrm>
        <a:off x="2379835" y="50941"/>
        <a:ext cx="1824449" cy="667481"/>
      </dsp:txXfrm>
    </dsp:sp>
    <dsp:sp modelId="{3B8E883F-5E42-2F4F-A1E2-D116CBA92AE2}">
      <dsp:nvSpPr>
        <dsp:cNvPr id="0" name=""/>
        <dsp:cNvSpPr/>
      </dsp:nvSpPr>
      <dsp:spPr>
        <a:xfrm>
          <a:off x="2179591" y="718422"/>
          <a:ext cx="2024693" cy="1441038"/>
        </a:xfrm>
        <a:prstGeom prst="rect">
          <a:avLst/>
        </a:prstGeom>
        <a:solidFill>
          <a:schemeClr val="accent2">
            <a:lumMod val="20000"/>
            <a:lumOff val="80000"/>
            <a:alpha val="9000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9996" tIns="159996" rIns="159996" bIns="319991" numCol="1" spcCol="1270" anchor="t" anchorCtr="0">
          <a:noAutofit/>
        </a:bodyPr>
        <a:lstStyle/>
        <a:p>
          <a:pPr marL="0" lvl="0" indent="0" algn="l" defTabSz="488950">
            <a:lnSpc>
              <a:spcPct val="90000"/>
            </a:lnSpc>
            <a:spcBef>
              <a:spcPct val="0"/>
            </a:spcBef>
            <a:spcAft>
              <a:spcPct val="35000"/>
            </a:spcAft>
            <a:buNone/>
          </a:pPr>
          <a:endParaRPr lang="en-US" sz="1100" kern="1200" dirty="0"/>
        </a:p>
      </dsp:txBody>
      <dsp:txXfrm>
        <a:off x="2179591" y="718422"/>
        <a:ext cx="2024693" cy="1441038"/>
      </dsp:txXfrm>
    </dsp:sp>
    <dsp:sp modelId="{7FBE1A6E-8C8F-0148-A6EC-927622A592C7}">
      <dsp:nvSpPr>
        <dsp:cNvPr id="0" name=""/>
        <dsp:cNvSpPr/>
      </dsp:nvSpPr>
      <dsp:spPr>
        <a:xfrm>
          <a:off x="4349957" y="50941"/>
          <a:ext cx="2224937" cy="667481"/>
        </a:xfrm>
        <a:prstGeom prst="chevron">
          <a:avLst>
            <a:gd name="adj" fmla="val 3000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415" tIns="82415" rIns="82415" bIns="82415" numCol="1" spcCol="1270" anchor="ctr" anchorCtr="0">
          <a:noAutofit/>
        </a:bodyPr>
        <a:lstStyle/>
        <a:p>
          <a:pPr marL="0" lvl="0" indent="0" algn="ctr" defTabSz="800100">
            <a:lnSpc>
              <a:spcPct val="90000"/>
            </a:lnSpc>
            <a:spcBef>
              <a:spcPct val="0"/>
            </a:spcBef>
            <a:spcAft>
              <a:spcPct val="35000"/>
            </a:spcAft>
            <a:buNone/>
          </a:pPr>
          <a:r>
            <a:rPr lang="en-US" sz="1800" kern="1200" dirty="0"/>
            <a:t>Replace Lost Revenue</a:t>
          </a:r>
        </a:p>
      </dsp:txBody>
      <dsp:txXfrm>
        <a:off x="4550201" y="50941"/>
        <a:ext cx="1824449" cy="667481"/>
      </dsp:txXfrm>
    </dsp:sp>
    <dsp:sp modelId="{97C05D14-0E22-0440-B9AD-FBE6B25C3072}">
      <dsp:nvSpPr>
        <dsp:cNvPr id="0" name=""/>
        <dsp:cNvSpPr/>
      </dsp:nvSpPr>
      <dsp:spPr>
        <a:xfrm>
          <a:off x="4349957" y="718422"/>
          <a:ext cx="2024693" cy="1441038"/>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9996" tIns="159996" rIns="159996" bIns="319991" numCol="1" spcCol="1270" anchor="t" anchorCtr="0">
          <a:noAutofit/>
        </a:bodyPr>
        <a:lstStyle/>
        <a:p>
          <a:pPr marL="0" lvl="0" indent="0" algn="l" defTabSz="488950">
            <a:lnSpc>
              <a:spcPct val="90000"/>
            </a:lnSpc>
            <a:spcBef>
              <a:spcPct val="0"/>
            </a:spcBef>
            <a:spcAft>
              <a:spcPct val="35000"/>
            </a:spcAft>
            <a:buNone/>
          </a:pPr>
          <a:r>
            <a:rPr lang="en-US" sz="1100" kern="1200"/>
            <a:t>Replace lost public sector revenue, using this funding to provide government services to the extent of the reduction in revenue experienced due to the pandemic;</a:t>
          </a:r>
        </a:p>
      </dsp:txBody>
      <dsp:txXfrm>
        <a:off x="4349957" y="718422"/>
        <a:ext cx="2024693" cy="1441038"/>
      </dsp:txXfrm>
    </dsp:sp>
    <dsp:sp modelId="{4E2C8E90-058E-8745-9F2B-DE195FE7DC24}">
      <dsp:nvSpPr>
        <dsp:cNvPr id="0" name=""/>
        <dsp:cNvSpPr/>
      </dsp:nvSpPr>
      <dsp:spPr>
        <a:xfrm>
          <a:off x="6520324" y="50941"/>
          <a:ext cx="2224937" cy="667481"/>
        </a:xfrm>
        <a:prstGeom prst="chevron">
          <a:avLst>
            <a:gd name="adj" fmla="val 30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415" tIns="82415" rIns="82415" bIns="82415" numCol="1" spcCol="1270" anchor="ctr" anchorCtr="0">
          <a:noAutofit/>
        </a:bodyPr>
        <a:lstStyle/>
        <a:p>
          <a:pPr marL="0" lvl="0" indent="0" algn="ctr" defTabSz="800100">
            <a:lnSpc>
              <a:spcPct val="90000"/>
            </a:lnSpc>
            <a:spcBef>
              <a:spcPct val="0"/>
            </a:spcBef>
            <a:spcAft>
              <a:spcPct val="35000"/>
            </a:spcAft>
            <a:buNone/>
          </a:pPr>
          <a:endParaRPr lang="en-US" sz="1800" kern="1200" dirty="0"/>
        </a:p>
      </dsp:txBody>
      <dsp:txXfrm>
        <a:off x="6720568" y="50941"/>
        <a:ext cx="1824449" cy="667481"/>
      </dsp:txXfrm>
    </dsp:sp>
    <dsp:sp modelId="{1351B30D-8E7D-8F44-87FA-983075A79468}">
      <dsp:nvSpPr>
        <dsp:cNvPr id="0" name=""/>
        <dsp:cNvSpPr/>
      </dsp:nvSpPr>
      <dsp:spPr>
        <a:xfrm>
          <a:off x="6520324" y="718422"/>
          <a:ext cx="2024693" cy="1441038"/>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9996" tIns="159996" rIns="159996" bIns="319991" numCol="1" spcCol="1270" anchor="t" anchorCtr="0">
          <a:noAutofit/>
        </a:bodyPr>
        <a:lstStyle/>
        <a:p>
          <a:pPr marL="0" lvl="0" indent="0" algn="l" defTabSz="488950">
            <a:lnSpc>
              <a:spcPct val="90000"/>
            </a:lnSpc>
            <a:spcBef>
              <a:spcPct val="0"/>
            </a:spcBef>
            <a:spcAft>
              <a:spcPct val="35000"/>
            </a:spcAft>
            <a:buNone/>
          </a:pPr>
          <a:endParaRPr lang="en-US" sz="1100" kern="1200" dirty="0"/>
        </a:p>
      </dsp:txBody>
      <dsp:txXfrm>
        <a:off x="6520324" y="718422"/>
        <a:ext cx="2024693" cy="1441038"/>
      </dsp:txXfrm>
    </dsp:sp>
    <dsp:sp modelId="{4DB62EFE-D79C-E54D-A106-2E0B9E8D327F}">
      <dsp:nvSpPr>
        <dsp:cNvPr id="0" name=""/>
        <dsp:cNvSpPr/>
      </dsp:nvSpPr>
      <dsp:spPr>
        <a:xfrm>
          <a:off x="8690690" y="50941"/>
          <a:ext cx="2224937" cy="667481"/>
        </a:xfrm>
        <a:prstGeom prst="chevron">
          <a:avLst>
            <a:gd name="adj" fmla="val 3000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415" tIns="82415" rIns="82415" bIns="82415" numCol="1" spcCol="1270" anchor="ctr" anchorCtr="0">
          <a:noAutofit/>
        </a:bodyPr>
        <a:lstStyle/>
        <a:p>
          <a:pPr marL="0" lvl="0" indent="0" algn="ctr" defTabSz="800100">
            <a:lnSpc>
              <a:spcPct val="90000"/>
            </a:lnSpc>
            <a:spcBef>
              <a:spcPct val="0"/>
            </a:spcBef>
            <a:spcAft>
              <a:spcPct val="35000"/>
            </a:spcAft>
            <a:buNone/>
          </a:pPr>
          <a:endParaRPr lang="en-US" sz="1800" kern="1200" dirty="0"/>
        </a:p>
      </dsp:txBody>
      <dsp:txXfrm>
        <a:off x="8890934" y="50941"/>
        <a:ext cx="1824449" cy="667481"/>
      </dsp:txXfrm>
    </dsp:sp>
    <dsp:sp modelId="{FAD8B59C-FA04-B745-A415-4EAEEF5CFB65}">
      <dsp:nvSpPr>
        <dsp:cNvPr id="0" name=""/>
        <dsp:cNvSpPr/>
      </dsp:nvSpPr>
      <dsp:spPr>
        <a:xfrm>
          <a:off x="8690690" y="718422"/>
          <a:ext cx="2024693" cy="1441038"/>
        </a:xfrm>
        <a:prstGeom prst="rect">
          <a:avLst/>
        </a:prstGeom>
        <a:solidFill>
          <a:schemeClr val="accent6">
            <a:tint val="40000"/>
            <a:alpha val="90000"/>
            <a:hueOff val="0"/>
            <a:satOff val="0"/>
            <a:lumOff val="0"/>
            <a:alphaOff val="0"/>
          </a:schemeClr>
        </a:solidFill>
        <a:ln w="12700" cap="flat" cmpd="sng" algn="ctr">
          <a:solidFill>
            <a:schemeClr val="accent6">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9996" tIns="159996" rIns="159996" bIns="319991" numCol="1" spcCol="1270" anchor="t" anchorCtr="0">
          <a:noAutofit/>
        </a:bodyPr>
        <a:lstStyle/>
        <a:p>
          <a:pPr marL="0" lvl="0" indent="0" algn="l" defTabSz="488950">
            <a:lnSpc>
              <a:spcPct val="90000"/>
            </a:lnSpc>
            <a:spcBef>
              <a:spcPct val="0"/>
            </a:spcBef>
            <a:spcAft>
              <a:spcPct val="35000"/>
            </a:spcAft>
            <a:buNone/>
          </a:pPr>
          <a:endParaRPr lang="en-US" sz="1100" kern="1200" dirty="0"/>
        </a:p>
      </dsp:txBody>
      <dsp:txXfrm>
        <a:off x="8690690" y="718422"/>
        <a:ext cx="2024693" cy="144103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1D9EE3-138A-2C49-95B5-A0BDEF2BE1FD}">
      <dsp:nvSpPr>
        <dsp:cNvPr id="0" name=""/>
        <dsp:cNvSpPr/>
      </dsp:nvSpPr>
      <dsp:spPr>
        <a:xfrm>
          <a:off x="9224" y="0"/>
          <a:ext cx="2224937" cy="667481"/>
        </a:xfrm>
        <a:prstGeom prst="chevron">
          <a:avLst>
            <a:gd name="adj" fmla="val 3000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415" tIns="82415" rIns="82415" bIns="82415" numCol="1" spcCol="1270" anchor="ctr" anchorCtr="0">
          <a:noAutofit/>
        </a:bodyPr>
        <a:lstStyle/>
        <a:p>
          <a:pPr marL="0" lvl="0" indent="0" algn="ctr" defTabSz="1244600">
            <a:lnSpc>
              <a:spcPct val="90000"/>
            </a:lnSpc>
            <a:spcBef>
              <a:spcPct val="0"/>
            </a:spcBef>
            <a:spcAft>
              <a:spcPct val="35000"/>
            </a:spcAft>
            <a:buNone/>
          </a:pPr>
          <a:endParaRPr lang="en-US" sz="2800" kern="1200" dirty="0"/>
        </a:p>
      </dsp:txBody>
      <dsp:txXfrm>
        <a:off x="209468" y="0"/>
        <a:ext cx="1824449" cy="667481"/>
      </dsp:txXfrm>
    </dsp:sp>
    <dsp:sp modelId="{8C5BDF70-FA6F-4745-BDFA-25DFEF01B332}">
      <dsp:nvSpPr>
        <dsp:cNvPr id="0" name=""/>
        <dsp:cNvSpPr/>
      </dsp:nvSpPr>
      <dsp:spPr>
        <a:xfrm>
          <a:off x="9224" y="667481"/>
          <a:ext cx="2024693" cy="1542921"/>
        </a:xfrm>
        <a:prstGeom prst="rect">
          <a:avLst/>
        </a:prstGeom>
        <a:solidFill>
          <a:schemeClr val="accent2">
            <a:lumMod val="20000"/>
            <a:lumOff val="80000"/>
            <a:alpha val="9000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9996" tIns="159996" rIns="159996" bIns="319991" numCol="1" spcCol="1270" anchor="t" anchorCtr="0">
          <a:noAutofit/>
        </a:bodyPr>
        <a:lstStyle/>
        <a:p>
          <a:pPr marL="0" lvl="0" indent="0" algn="l" defTabSz="488950">
            <a:lnSpc>
              <a:spcPct val="90000"/>
            </a:lnSpc>
            <a:spcBef>
              <a:spcPct val="0"/>
            </a:spcBef>
            <a:spcAft>
              <a:spcPct val="35000"/>
            </a:spcAft>
            <a:buNone/>
          </a:pPr>
          <a:endParaRPr lang="en-US" sz="1100" kern="1200" dirty="0"/>
        </a:p>
      </dsp:txBody>
      <dsp:txXfrm>
        <a:off x="9224" y="667481"/>
        <a:ext cx="2024693" cy="1542921"/>
      </dsp:txXfrm>
    </dsp:sp>
    <dsp:sp modelId="{4A212D91-B797-8541-98C9-D94CD4DDED61}">
      <dsp:nvSpPr>
        <dsp:cNvPr id="0" name=""/>
        <dsp:cNvSpPr/>
      </dsp:nvSpPr>
      <dsp:spPr>
        <a:xfrm>
          <a:off x="2179591" y="0"/>
          <a:ext cx="2224937" cy="667481"/>
        </a:xfrm>
        <a:prstGeom prst="chevron">
          <a:avLst>
            <a:gd name="adj" fmla="val 30000"/>
          </a:avLst>
        </a:prstGeom>
        <a:solidFill>
          <a:schemeClr val="accent2"/>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415" tIns="82415" rIns="82415" bIns="82415" numCol="1" spcCol="1270" anchor="ctr" anchorCtr="0">
          <a:noAutofit/>
        </a:bodyPr>
        <a:lstStyle/>
        <a:p>
          <a:pPr marL="0" lvl="0" indent="0" algn="ctr" defTabSz="1244600">
            <a:lnSpc>
              <a:spcPct val="90000"/>
            </a:lnSpc>
            <a:spcBef>
              <a:spcPct val="0"/>
            </a:spcBef>
            <a:spcAft>
              <a:spcPct val="35000"/>
            </a:spcAft>
            <a:buNone/>
          </a:pPr>
          <a:endParaRPr lang="en-US" sz="2800" kern="1200" dirty="0"/>
        </a:p>
      </dsp:txBody>
      <dsp:txXfrm>
        <a:off x="2379835" y="0"/>
        <a:ext cx="1824449" cy="667481"/>
      </dsp:txXfrm>
    </dsp:sp>
    <dsp:sp modelId="{3B8E883F-5E42-2F4F-A1E2-D116CBA92AE2}">
      <dsp:nvSpPr>
        <dsp:cNvPr id="0" name=""/>
        <dsp:cNvSpPr/>
      </dsp:nvSpPr>
      <dsp:spPr>
        <a:xfrm>
          <a:off x="2179591" y="667481"/>
          <a:ext cx="2024693" cy="1542921"/>
        </a:xfrm>
        <a:prstGeom prst="rect">
          <a:avLst/>
        </a:prstGeom>
        <a:solidFill>
          <a:schemeClr val="accent2">
            <a:lumMod val="20000"/>
            <a:lumOff val="80000"/>
            <a:alpha val="9000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9996" tIns="159996" rIns="159996" bIns="319991" numCol="1" spcCol="1270" anchor="t" anchorCtr="0">
          <a:noAutofit/>
        </a:bodyPr>
        <a:lstStyle/>
        <a:p>
          <a:pPr marL="0" lvl="0" indent="0" algn="l" defTabSz="488950">
            <a:lnSpc>
              <a:spcPct val="90000"/>
            </a:lnSpc>
            <a:spcBef>
              <a:spcPct val="0"/>
            </a:spcBef>
            <a:spcAft>
              <a:spcPct val="35000"/>
            </a:spcAft>
            <a:buNone/>
          </a:pPr>
          <a:endParaRPr lang="en-US" sz="1100" kern="1200" dirty="0"/>
        </a:p>
      </dsp:txBody>
      <dsp:txXfrm>
        <a:off x="2179591" y="667481"/>
        <a:ext cx="2024693" cy="1542921"/>
      </dsp:txXfrm>
    </dsp:sp>
    <dsp:sp modelId="{7FBE1A6E-8C8F-0148-A6EC-927622A592C7}">
      <dsp:nvSpPr>
        <dsp:cNvPr id="0" name=""/>
        <dsp:cNvSpPr/>
      </dsp:nvSpPr>
      <dsp:spPr>
        <a:xfrm>
          <a:off x="4349957" y="0"/>
          <a:ext cx="2224937" cy="667481"/>
        </a:xfrm>
        <a:prstGeom prst="chevron">
          <a:avLst>
            <a:gd name="adj" fmla="val 3000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415" tIns="82415" rIns="82415" bIns="82415" numCol="1" spcCol="1270" anchor="ctr" anchorCtr="0">
          <a:noAutofit/>
        </a:bodyPr>
        <a:lstStyle/>
        <a:p>
          <a:pPr marL="0" lvl="0" indent="0" algn="ctr" defTabSz="1244600">
            <a:lnSpc>
              <a:spcPct val="90000"/>
            </a:lnSpc>
            <a:spcBef>
              <a:spcPct val="0"/>
            </a:spcBef>
            <a:spcAft>
              <a:spcPct val="35000"/>
            </a:spcAft>
            <a:buNone/>
          </a:pPr>
          <a:endParaRPr lang="en-US" sz="2800" kern="1200" dirty="0"/>
        </a:p>
      </dsp:txBody>
      <dsp:txXfrm>
        <a:off x="4550201" y="0"/>
        <a:ext cx="1824449" cy="667481"/>
      </dsp:txXfrm>
    </dsp:sp>
    <dsp:sp modelId="{97C05D14-0E22-0440-B9AD-FBE6B25C3072}">
      <dsp:nvSpPr>
        <dsp:cNvPr id="0" name=""/>
        <dsp:cNvSpPr/>
      </dsp:nvSpPr>
      <dsp:spPr>
        <a:xfrm>
          <a:off x="4349957" y="667481"/>
          <a:ext cx="2024693" cy="1542921"/>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9996" tIns="159996" rIns="159996" bIns="319991" numCol="1" spcCol="1270" anchor="t" anchorCtr="0">
          <a:noAutofit/>
        </a:bodyPr>
        <a:lstStyle/>
        <a:p>
          <a:pPr marL="0" lvl="0" indent="0" algn="l" defTabSz="488950">
            <a:lnSpc>
              <a:spcPct val="90000"/>
            </a:lnSpc>
            <a:spcBef>
              <a:spcPct val="0"/>
            </a:spcBef>
            <a:spcAft>
              <a:spcPct val="35000"/>
            </a:spcAft>
            <a:buNone/>
          </a:pPr>
          <a:endParaRPr lang="en-US" sz="1100" kern="1200" dirty="0"/>
        </a:p>
      </dsp:txBody>
      <dsp:txXfrm>
        <a:off x="4349957" y="667481"/>
        <a:ext cx="2024693" cy="1542921"/>
      </dsp:txXfrm>
    </dsp:sp>
    <dsp:sp modelId="{4E2C8E90-058E-8745-9F2B-DE195FE7DC24}">
      <dsp:nvSpPr>
        <dsp:cNvPr id="0" name=""/>
        <dsp:cNvSpPr/>
      </dsp:nvSpPr>
      <dsp:spPr>
        <a:xfrm>
          <a:off x="6520324" y="0"/>
          <a:ext cx="2224937" cy="667481"/>
        </a:xfrm>
        <a:prstGeom prst="chevron">
          <a:avLst>
            <a:gd name="adj" fmla="val 30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415" tIns="82415" rIns="82415" bIns="82415" numCol="1" spcCol="1270" anchor="ctr" anchorCtr="0">
          <a:noAutofit/>
        </a:bodyPr>
        <a:lstStyle/>
        <a:p>
          <a:pPr marL="0" lvl="0" indent="0" algn="ctr" defTabSz="889000">
            <a:lnSpc>
              <a:spcPct val="90000"/>
            </a:lnSpc>
            <a:spcBef>
              <a:spcPct val="0"/>
            </a:spcBef>
            <a:spcAft>
              <a:spcPct val="35000"/>
            </a:spcAft>
            <a:buNone/>
          </a:pPr>
          <a:r>
            <a:rPr lang="en-US" sz="2000" kern="1200" dirty="0"/>
            <a:t>Premium Pay</a:t>
          </a:r>
        </a:p>
      </dsp:txBody>
      <dsp:txXfrm>
        <a:off x="6720568" y="0"/>
        <a:ext cx="1824449" cy="667481"/>
      </dsp:txXfrm>
    </dsp:sp>
    <dsp:sp modelId="{1351B30D-8E7D-8F44-87FA-983075A79468}">
      <dsp:nvSpPr>
        <dsp:cNvPr id="0" name=""/>
        <dsp:cNvSpPr/>
      </dsp:nvSpPr>
      <dsp:spPr>
        <a:xfrm>
          <a:off x="6520324" y="667481"/>
          <a:ext cx="2024693" cy="1542921"/>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9996" tIns="159996" rIns="159996" bIns="319991" numCol="1" spcCol="1270" anchor="t" anchorCtr="0">
          <a:noAutofit/>
        </a:bodyPr>
        <a:lstStyle/>
        <a:p>
          <a:pPr marL="0" lvl="0" indent="0" algn="l" defTabSz="488950">
            <a:lnSpc>
              <a:spcPct val="90000"/>
            </a:lnSpc>
            <a:spcBef>
              <a:spcPct val="0"/>
            </a:spcBef>
            <a:spcAft>
              <a:spcPct val="35000"/>
            </a:spcAft>
            <a:buNone/>
          </a:pPr>
          <a:r>
            <a:rPr lang="en-US" sz="1100" kern="1200" dirty="0"/>
            <a:t>Provide premium pay for essential workers, offering additional support to those who have borne and will bear the greatest health risks because of their service in critical infrastructure sectors; </a:t>
          </a:r>
        </a:p>
      </dsp:txBody>
      <dsp:txXfrm>
        <a:off x="6520324" y="667481"/>
        <a:ext cx="2024693" cy="1542921"/>
      </dsp:txXfrm>
    </dsp:sp>
    <dsp:sp modelId="{4DB62EFE-D79C-E54D-A106-2E0B9E8D327F}">
      <dsp:nvSpPr>
        <dsp:cNvPr id="0" name=""/>
        <dsp:cNvSpPr/>
      </dsp:nvSpPr>
      <dsp:spPr>
        <a:xfrm>
          <a:off x="8690690" y="0"/>
          <a:ext cx="2224937" cy="667481"/>
        </a:xfrm>
        <a:prstGeom prst="chevron">
          <a:avLst>
            <a:gd name="adj" fmla="val 3000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415" tIns="82415" rIns="82415" bIns="82415" numCol="1" spcCol="1270" anchor="ctr" anchorCtr="0">
          <a:noAutofit/>
        </a:bodyPr>
        <a:lstStyle/>
        <a:p>
          <a:pPr marL="0" lvl="0" indent="0" algn="ctr" defTabSz="1244600">
            <a:lnSpc>
              <a:spcPct val="90000"/>
            </a:lnSpc>
            <a:spcBef>
              <a:spcPct val="0"/>
            </a:spcBef>
            <a:spcAft>
              <a:spcPct val="35000"/>
            </a:spcAft>
            <a:buNone/>
          </a:pPr>
          <a:endParaRPr lang="en-US" sz="2800" kern="1200" dirty="0"/>
        </a:p>
      </dsp:txBody>
      <dsp:txXfrm>
        <a:off x="8890934" y="0"/>
        <a:ext cx="1824449" cy="667481"/>
      </dsp:txXfrm>
    </dsp:sp>
    <dsp:sp modelId="{FAD8B59C-FA04-B745-A415-4EAEEF5CFB65}">
      <dsp:nvSpPr>
        <dsp:cNvPr id="0" name=""/>
        <dsp:cNvSpPr/>
      </dsp:nvSpPr>
      <dsp:spPr>
        <a:xfrm>
          <a:off x="8690690" y="667481"/>
          <a:ext cx="2024693" cy="1542921"/>
        </a:xfrm>
        <a:prstGeom prst="rect">
          <a:avLst/>
        </a:prstGeom>
        <a:solidFill>
          <a:schemeClr val="accent6">
            <a:tint val="40000"/>
            <a:alpha val="90000"/>
            <a:hueOff val="0"/>
            <a:satOff val="0"/>
            <a:lumOff val="0"/>
            <a:alphaOff val="0"/>
          </a:schemeClr>
        </a:solidFill>
        <a:ln w="12700" cap="flat" cmpd="sng" algn="ctr">
          <a:solidFill>
            <a:schemeClr val="accent6">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9996" tIns="159996" rIns="159996" bIns="319991" numCol="1" spcCol="1270" anchor="t" anchorCtr="0">
          <a:noAutofit/>
        </a:bodyPr>
        <a:lstStyle/>
        <a:p>
          <a:pPr marL="0" lvl="0" indent="0" algn="l" defTabSz="488950">
            <a:lnSpc>
              <a:spcPct val="90000"/>
            </a:lnSpc>
            <a:spcBef>
              <a:spcPct val="0"/>
            </a:spcBef>
            <a:spcAft>
              <a:spcPct val="35000"/>
            </a:spcAft>
            <a:buNone/>
          </a:pPr>
          <a:endParaRPr lang="en-US" sz="1100" kern="1200" dirty="0"/>
        </a:p>
      </dsp:txBody>
      <dsp:txXfrm>
        <a:off x="8690690" y="667481"/>
        <a:ext cx="2024693" cy="154292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1D9EE3-138A-2C49-95B5-A0BDEF2BE1FD}">
      <dsp:nvSpPr>
        <dsp:cNvPr id="0" name=""/>
        <dsp:cNvSpPr/>
      </dsp:nvSpPr>
      <dsp:spPr>
        <a:xfrm>
          <a:off x="3890" y="326"/>
          <a:ext cx="2224855" cy="667456"/>
        </a:xfrm>
        <a:prstGeom prst="chevron">
          <a:avLst>
            <a:gd name="adj" fmla="val 3000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412" tIns="82412" rIns="82412" bIns="82412" numCol="1" spcCol="1270" anchor="ctr" anchorCtr="0">
          <a:noAutofit/>
        </a:bodyPr>
        <a:lstStyle/>
        <a:p>
          <a:pPr marL="0" lvl="0" indent="0" algn="ctr" defTabSz="800100">
            <a:lnSpc>
              <a:spcPct val="90000"/>
            </a:lnSpc>
            <a:spcBef>
              <a:spcPct val="0"/>
            </a:spcBef>
            <a:spcAft>
              <a:spcPct val="35000"/>
            </a:spcAft>
            <a:buNone/>
          </a:pPr>
          <a:endParaRPr lang="en-US" sz="1800" kern="1200" dirty="0"/>
        </a:p>
      </dsp:txBody>
      <dsp:txXfrm>
        <a:off x="204127" y="326"/>
        <a:ext cx="1824381" cy="667456"/>
      </dsp:txXfrm>
    </dsp:sp>
    <dsp:sp modelId="{8C5BDF70-FA6F-4745-BDFA-25DFEF01B332}">
      <dsp:nvSpPr>
        <dsp:cNvPr id="0" name=""/>
        <dsp:cNvSpPr/>
      </dsp:nvSpPr>
      <dsp:spPr>
        <a:xfrm>
          <a:off x="3890" y="667782"/>
          <a:ext cx="2024618" cy="1542294"/>
        </a:xfrm>
        <a:prstGeom prst="rect">
          <a:avLst/>
        </a:prstGeom>
        <a:solidFill>
          <a:schemeClr val="accent2">
            <a:lumMod val="20000"/>
            <a:lumOff val="80000"/>
            <a:alpha val="9000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9990" tIns="159990" rIns="159990" bIns="319980" numCol="1" spcCol="1270" anchor="t" anchorCtr="0">
          <a:noAutofit/>
        </a:bodyPr>
        <a:lstStyle/>
        <a:p>
          <a:pPr marL="0" lvl="0" indent="0" algn="l" defTabSz="488950">
            <a:lnSpc>
              <a:spcPct val="90000"/>
            </a:lnSpc>
            <a:spcBef>
              <a:spcPct val="0"/>
            </a:spcBef>
            <a:spcAft>
              <a:spcPct val="35000"/>
            </a:spcAft>
            <a:buNone/>
          </a:pPr>
          <a:endParaRPr lang="en-US" sz="1100" kern="1200" dirty="0"/>
        </a:p>
      </dsp:txBody>
      <dsp:txXfrm>
        <a:off x="3890" y="667782"/>
        <a:ext cx="2024618" cy="1542294"/>
      </dsp:txXfrm>
    </dsp:sp>
    <dsp:sp modelId="{4A212D91-B797-8541-98C9-D94CD4DDED61}">
      <dsp:nvSpPr>
        <dsp:cNvPr id="0" name=""/>
        <dsp:cNvSpPr/>
      </dsp:nvSpPr>
      <dsp:spPr>
        <a:xfrm>
          <a:off x="2174176" y="326"/>
          <a:ext cx="2224855" cy="667456"/>
        </a:xfrm>
        <a:prstGeom prst="chevron">
          <a:avLst>
            <a:gd name="adj" fmla="val 30000"/>
          </a:avLst>
        </a:prstGeom>
        <a:solidFill>
          <a:schemeClr val="accent2"/>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412" tIns="82412" rIns="82412" bIns="82412" numCol="1" spcCol="1270" anchor="ctr" anchorCtr="0">
          <a:noAutofit/>
        </a:bodyPr>
        <a:lstStyle/>
        <a:p>
          <a:pPr marL="0" lvl="0" indent="0" algn="ctr" defTabSz="800100">
            <a:lnSpc>
              <a:spcPct val="90000"/>
            </a:lnSpc>
            <a:spcBef>
              <a:spcPct val="0"/>
            </a:spcBef>
            <a:spcAft>
              <a:spcPct val="35000"/>
            </a:spcAft>
            <a:buNone/>
          </a:pPr>
          <a:endParaRPr lang="en-US" sz="1800" kern="1200" dirty="0"/>
        </a:p>
      </dsp:txBody>
      <dsp:txXfrm>
        <a:off x="2374413" y="326"/>
        <a:ext cx="1824381" cy="667456"/>
      </dsp:txXfrm>
    </dsp:sp>
    <dsp:sp modelId="{3B8E883F-5E42-2F4F-A1E2-D116CBA92AE2}">
      <dsp:nvSpPr>
        <dsp:cNvPr id="0" name=""/>
        <dsp:cNvSpPr/>
      </dsp:nvSpPr>
      <dsp:spPr>
        <a:xfrm>
          <a:off x="2174176" y="667782"/>
          <a:ext cx="2024618" cy="1542294"/>
        </a:xfrm>
        <a:prstGeom prst="rect">
          <a:avLst/>
        </a:prstGeom>
        <a:solidFill>
          <a:schemeClr val="accent2">
            <a:lumMod val="20000"/>
            <a:lumOff val="80000"/>
            <a:alpha val="9000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9990" tIns="159990" rIns="159990" bIns="319980" numCol="1" spcCol="1270" anchor="t" anchorCtr="0">
          <a:noAutofit/>
        </a:bodyPr>
        <a:lstStyle/>
        <a:p>
          <a:pPr marL="0" lvl="0" indent="0" algn="l" defTabSz="488950">
            <a:lnSpc>
              <a:spcPct val="90000"/>
            </a:lnSpc>
            <a:spcBef>
              <a:spcPct val="0"/>
            </a:spcBef>
            <a:spcAft>
              <a:spcPct val="35000"/>
            </a:spcAft>
            <a:buNone/>
          </a:pPr>
          <a:endParaRPr lang="en-US" sz="1100" kern="1200" dirty="0"/>
        </a:p>
      </dsp:txBody>
      <dsp:txXfrm>
        <a:off x="2174176" y="667782"/>
        <a:ext cx="2024618" cy="1542294"/>
      </dsp:txXfrm>
    </dsp:sp>
    <dsp:sp modelId="{7FBE1A6E-8C8F-0148-A6EC-927622A592C7}">
      <dsp:nvSpPr>
        <dsp:cNvPr id="0" name=""/>
        <dsp:cNvSpPr/>
      </dsp:nvSpPr>
      <dsp:spPr>
        <a:xfrm>
          <a:off x="4344462" y="326"/>
          <a:ext cx="2224855" cy="667456"/>
        </a:xfrm>
        <a:prstGeom prst="chevron">
          <a:avLst>
            <a:gd name="adj" fmla="val 3000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412" tIns="82412" rIns="82412" bIns="82412" numCol="1" spcCol="1270" anchor="ctr" anchorCtr="0">
          <a:noAutofit/>
        </a:bodyPr>
        <a:lstStyle/>
        <a:p>
          <a:pPr marL="0" lvl="0" indent="0" algn="ctr" defTabSz="800100">
            <a:lnSpc>
              <a:spcPct val="90000"/>
            </a:lnSpc>
            <a:spcBef>
              <a:spcPct val="0"/>
            </a:spcBef>
            <a:spcAft>
              <a:spcPct val="35000"/>
            </a:spcAft>
            <a:buNone/>
          </a:pPr>
          <a:endParaRPr lang="en-US" sz="1800" kern="1200" dirty="0"/>
        </a:p>
      </dsp:txBody>
      <dsp:txXfrm>
        <a:off x="4544699" y="326"/>
        <a:ext cx="1824381" cy="667456"/>
      </dsp:txXfrm>
    </dsp:sp>
    <dsp:sp modelId="{97C05D14-0E22-0440-B9AD-FBE6B25C3072}">
      <dsp:nvSpPr>
        <dsp:cNvPr id="0" name=""/>
        <dsp:cNvSpPr/>
      </dsp:nvSpPr>
      <dsp:spPr>
        <a:xfrm>
          <a:off x="4344462" y="667782"/>
          <a:ext cx="2024618" cy="1542294"/>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9990" tIns="159990" rIns="159990" bIns="319980" numCol="1" spcCol="1270" anchor="t" anchorCtr="0">
          <a:noAutofit/>
        </a:bodyPr>
        <a:lstStyle/>
        <a:p>
          <a:pPr marL="0" lvl="0" indent="0" algn="l" defTabSz="488950">
            <a:lnSpc>
              <a:spcPct val="90000"/>
            </a:lnSpc>
            <a:spcBef>
              <a:spcPct val="0"/>
            </a:spcBef>
            <a:spcAft>
              <a:spcPct val="35000"/>
            </a:spcAft>
            <a:buNone/>
          </a:pPr>
          <a:endParaRPr lang="en-US" sz="1100" kern="1200" dirty="0"/>
        </a:p>
      </dsp:txBody>
      <dsp:txXfrm>
        <a:off x="4344462" y="667782"/>
        <a:ext cx="2024618" cy="1542294"/>
      </dsp:txXfrm>
    </dsp:sp>
    <dsp:sp modelId="{4E2C8E90-058E-8745-9F2B-DE195FE7DC24}">
      <dsp:nvSpPr>
        <dsp:cNvPr id="0" name=""/>
        <dsp:cNvSpPr/>
      </dsp:nvSpPr>
      <dsp:spPr>
        <a:xfrm>
          <a:off x="6514748" y="22610"/>
          <a:ext cx="2224855" cy="667456"/>
        </a:xfrm>
        <a:prstGeom prst="chevron">
          <a:avLst>
            <a:gd name="adj" fmla="val 30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412" tIns="82412" rIns="82412" bIns="82412" numCol="1" spcCol="1270" anchor="ctr" anchorCtr="0">
          <a:noAutofit/>
        </a:bodyPr>
        <a:lstStyle/>
        <a:p>
          <a:pPr marL="0" lvl="0" indent="0" algn="ctr" defTabSz="800100">
            <a:lnSpc>
              <a:spcPct val="90000"/>
            </a:lnSpc>
            <a:spcBef>
              <a:spcPct val="0"/>
            </a:spcBef>
            <a:spcAft>
              <a:spcPct val="35000"/>
            </a:spcAft>
            <a:buNone/>
          </a:pPr>
          <a:endParaRPr lang="en-US" sz="1800" kern="1200" dirty="0"/>
        </a:p>
      </dsp:txBody>
      <dsp:txXfrm>
        <a:off x="6714985" y="22610"/>
        <a:ext cx="1824381" cy="667456"/>
      </dsp:txXfrm>
    </dsp:sp>
    <dsp:sp modelId="{1351B30D-8E7D-8F44-87FA-983075A79468}">
      <dsp:nvSpPr>
        <dsp:cNvPr id="0" name=""/>
        <dsp:cNvSpPr/>
      </dsp:nvSpPr>
      <dsp:spPr>
        <a:xfrm>
          <a:off x="6514748" y="704729"/>
          <a:ext cx="2024618" cy="1483063"/>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9990" tIns="159990" rIns="159990" bIns="319980" numCol="1" spcCol="1270" anchor="t" anchorCtr="0">
          <a:noAutofit/>
        </a:bodyPr>
        <a:lstStyle/>
        <a:p>
          <a:pPr marL="0" lvl="0" indent="0" algn="l" defTabSz="488950">
            <a:lnSpc>
              <a:spcPct val="90000"/>
            </a:lnSpc>
            <a:spcBef>
              <a:spcPct val="0"/>
            </a:spcBef>
            <a:spcAft>
              <a:spcPct val="35000"/>
            </a:spcAft>
            <a:buNone/>
          </a:pPr>
          <a:endParaRPr lang="en-US" sz="1100" kern="1200" dirty="0"/>
        </a:p>
      </dsp:txBody>
      <dsp:txXfrm>
        <a:off x="6514748" y="704729"/>
        <a:ext cx="2024618" cy="1483063"/>
      </dsp:txXfrm>
    </dsp:sp>
    <dsp:sp modelId="{4DB62EFE-D79C-E54D-A106-2E0B9E8D327F}">
      <dsp:nvSpPr>
        <dsp:cNvPr id="0" name=""/>
        <dsp:cNvSpPr/>
      </dsp:nvSpPr>
      <dsp:spPr>
        <a:xfrm>
          <a:off x="8685034" y="326"/>
          <a:ext cx="2224855" cy="667456"/>
        </a:xfrm>
        <a:prstGeom prst="chevron">
          <a:avLst>
            <a:gd name="adj" fmla="val 3000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412" tIns="82412" rIns="82412" bIns="82412" numCol="1" spcCol="1270" anchor="ctr" anchorCtr="0">
          <a:noAutofit/>
        </a:bodyPr>
        <a:lstStyle/>
        <a:p>
          <a:pPr marL="0" lvl="0" indent="0" algn="ctr" defTabSz="800100">
            <a:lnSpc>
              <a:spcPct val="90000"/>
            </a:lnSpc>
            <a:spcBef>
              <a:spcPct val="0"/>
            </a:spcBef>
            <a:spcAft>
              <a:spcPct val="35000"/>
            </a:spcAft>
            <a:buNone/>
          </a:pPr>
          <a:r>
            <a:rPr lang="en-US" sz="1800" kern="1200" dirty="0"/>
            <a:t>Infrastructure Investments</a:t>
          </a:r>
        </a:p>
      </dsp:txBody>
      <dsp:txXfrm>
        <a:off x="8885271" y="326"/>
        <a:ext cx="1824381" cy="667456"/>
      </dsp:txXfrm>
    </dsp:sp>
    <dsp:sp modelId="{FAD8B59C-FA04-B745-A415-4EAEEF5CFB65}">
      <dsp:nvSpPr>
        <dsp:cNvPr id="0" name=""/>
        <dsp:cNvSpPr/>
      </dsp:nvSpPr>
      <dsp:spPr>
        <a:xfrm>
          <a:off x="8685034" y="667782"/>
          <a:ext cx="2024618" cy="1542294"/>
        </a:xfrm>
        <a:prstGeom prst="rect">
          <a:avLst/>
        </a:prstGeom>
        <a:solidFill>
          <a:schemeClr val="accent6">
            <a:tint val="40000"/>
            <a:alpha val="90000"/>
            <a:hueOff val="0"/>
            <a:satOff val="0"/>
            <a:lumOff val="0"/>
            <a:alphaOff val="0"/>
          </a:schemeClr>
        </a:solidFill>
        <a:ln w="12700" cap="flat" cmpd="sng" algn="ctr">
          <a:solidFill>
            <a:schemeClr val="accent6">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9990" tIns="159990" rIns="159990" bIns="319980" numCol="1" spcCol="1270" anchor="t" anchorCtr="0">
          <a:noAutofit/>
        </a:bodyPr>
        <a:lstStyle/>
        <a:p>
          <a:pPr marL="0" lvl="0" indent="0" algn="l" defTabSz="488950">
            <a:lnSpc>
              <a:spcPct val="90000"/>
            </a:lnSpc>
            <a:spcBef>
              <a:spcPct val="0"/>
            </a:spcBef>
            <a:spcAft>
              <a:spcPct val="35000"/>
            </a:spcAft>
            <a:buNone/>
          </a:pPr>
          <a:r>
            <a:rPr lang="en-US" sz="1100" kern="1200" dirty="0"/>
            <a:t>Invest in water, sewer, and broadband infrastructure, making necessary investments to improve access to clean drinking water, support vital wastewater and stormwater infrastructure, and to expand access to broadband internet.</a:t>
          </a:r>
        </a:p>
      </dsp:txBody>
      <dsp:txXfrm>
        <a:off x="8685034" y="667782"/>
        <a:ext cx="2024618" cy="154229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16/7/layout/ChevronBlockProcess">
  <dgm:title val="Chevron Block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28"/>
      <dgm:constr type="primFontSz" for="des" forName="desTx" refType="primFontSz" refFor="des" refForName="parTx" op="lte" fact="0.75"/>
      <dgm:constr type="h" for="des" forName="desTx" op="equ"/>
      <dgm:constr type="w" for="ch" forName="space" refType="w" op="equ" fact="-0.005"/>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91"/>
              <dgm:constr type="t" for="ch" forName="desTx" refType="h" refFor="ch" refForName="parTx"/>
            </dgm:constrLst>
          </dgm:if>
          <dgm:else name="Name9">
            <dgm:constrLst>
              <dgm:constr type="l" for="ch" forName="parTx"/>
              <dgm:constr type="w" for="ch" forName="parTx" refType="w"/>
              <dgm:constr type="t" for="ch" forName="parTx"/>
              <dgm:constr type="l" for="ch" forName="desTx" refType="w" fact="0.09"/>
              <dgm:constr type="w" for="ch" forName="desTx" refType="w" refFor="ch" refForName="parTx" fact="0.91"/>
              <dgm:constr type="t" for="ch" forName="desTx" refType="h" refFor="ch" refForName="parTx"/>
            </dgm:constrLst>
          </dgm:else>
        </dgm:choose>
        <dgm:ruleLst>
          <dgm:rule type="h" val="INF" fact="NaN" max="NaN"/>
        </dgm:ruleLst>
        <dgm:layoutNode name="parTx" styleLbl="alignNode1">
          <dgm:varLst>
            <dgm:chMax val="0"/>
            <dgm:chPref val="0"/>
          </dgm:varLst>
          <dgm:alg type="tx"/>
          <dgm:choose name="Name10">
            <dgm:if name="Name11" func="var" arg="dir" op="equ" val="norm">
              <dgm:shape xmlns:r="http://schemas.openxmlformats.org/officeDocument/2006/relationships" type="chevron" r:blip="">
                <dgm:adjLst>
                  <dgm:adj idx="1" val="0.3"/>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3"/>
                <dgm:constr type="h"/>
                <dgm:constr type="tMarg" refType="w" fact="0.105"/>
                <dgm:constr type="bMarg" refType="w" fact="0.105"/>
                <dgm:constr type="lMarg" refType="w" fact="0.105"/>
                <dgm:constr type="rMarg" refType="w" fact="0.105"/>
              </dgm:constrLst>
            </dgm:if>
            <dgm:else name="Name15">
              <dgm:constrLst>
                <dgm:constr type="h" refType="w" op="lte" fact="0.3"/>
                <dgm:constr type="h"/>
                <dgm:constr type="tMarg" refType="w" fact="0.105"/>
                <dgm:constr type="bMarg" refType="w" fact="0.105"/>
                <dgm:constr type="lMarg" refType="w" fact="0.105"/>
                <dgm:constr type="rMarg" refType="w" fact="0.105"/>
              </dgm:constrLst>
            </dgm:else>
          </dgm:choose>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0"/>
            <dgm:constr type="tMarg" refType="w" fact="0.224"/>
            <dgm:constr type="bMarg" refType="w" fact="0.448"/>
            <dgm:constr type="lMarg" refType="w" fact="0.224"/>
            <dgm:constr type="rMarg" refType="w" fact="0.224"/>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6/7/layout/ChevronBlockProcess">
  <dgm:title val="Chevron Block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28"/>
      <dgm:constr type="primFontSz" for="des" forName="desTx" refType="primFontSz" refFor="des" refForName="parTx" op="lte" fact="0.75"/>
      <dgm:constr type="h" for="des" forName="desTx" op="equ"/>
      <dgm:constr type="w" for="ch" forName="space" refType="w" op="equ" fact="-0.005"/>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91"/>
              <dgm:constr type="t" for="ch" forName="desTx" refType="h" refFor="ch" refForName="parTx"/>
            </dgm:constrLst>
          </dgm:if>
          <dgm:else name="Name9">
            <dgm:constrLst>
              <dgm:constr type="l" for="ch" forName="parTx"/>
              <dgm:constr type="w" for="ch" forName="parTx" refType="w"/>
              <dgm:constr type="t" for="ch" forName="parTx"/>
              <dgm:constr type="l" for="ch" forName="desTx" refType="w" fact="0.09"/>
              <dgm:constr type="w" for="ch" forName="desTx" refType="w" refFor="ch" refForName="parTx" fact="0.91"/>
              <dgm:constr type="t" for="ch" forName="desTx" refType="h" refFor="ch" refForName="parTx"/>
            </dgm:constrLst>
          </dgm:else>
        </dgm:choose>
        <dgm:ruleLst>
          <dgm:rule type="h" val="INF" fact="NaN" max="NaN"/>
        </dgm:ruleLst>
        <dgm:layoutNode name="parTx" styleLbl="alignNode1">
          <dgm:varLst>
            <dgm:chMax val="0"/>
            <dgm:chPref val="0"/>
          </dgm:varLst>
          <dgm:alg type="tx"/>
          <dgm:choose name="Name10">
            <dgm:if name="Name11" func="var" arg="dir" op="equ" val="norm">
              <dgm:shape xmlns:r="http://schemas.openxmlformats.org/officeDocument/2006/relationships" type="chevron" r:blip="">
                <dgm:adjLst>
                  <dgm:adj idx="1" val="0.3"/>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3"/>
                <dgm:constr type="h"/>
                <dgm:constr type="tMarg" refType="w" fact="0.105"/>
                <dgm:constr type="bMarg" refType="w" fact="0.105"/>
                <dgm:constr type="lMarg" refType="w" fact="0.105"/>
                <dgm:constr type="rMarg" refType="w" fact="0.105"/>
              </dgm:constrLst>
            </dgm:if>
            <dgm:else name="Name15">
              <dgm:constrLst>
                <dgm:constr type="h" refType="w" op="lte" fact="0.3"/>
                <dgm:constr type="h"/>
                <dgm:constr type="tMarg" refType="w" fact="0.105"/>
                <dgm:constr type="bMarg" refType="w" fact="0.105"/>
                <dgm:constr type="lMarg" refType="w" fact="0.105"/>
                <dgm:constr type="rMarg" refType="w" fact="0.105"/>
              </dgm:constrLst>
            </dgm:else>
          </dgm:choose>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0"/>
            <dgm:constr type="tMarg" refType="w" fact="0.224"/>
            <dgm:constr type="bMarg" refType="w" fact="0.448"/>
            <dgm:constr type="lMarg" refType="w" fact="0.224"/>
            <dgm:constr type="rMarg" refType="w" fact="0.224"/>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6/7/layout/ChevronBlockProcess">
  <dgm:title val="Chevron Block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28"/>
      <dgm:constr type="primFontSz" for="des" forName="desTx" refType="primFontSz" refFor="des" refForName="parTx" op="lte" fact="0.75"/>
      <dgm:constr type="h" for="des" forName="desTx" op="equ"/>
      <dgm:constr type="w" for="ch" forName="space" refType="w" op="equ" fact="-0.005"/>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91"/>
              <dgm:constr type="t" for="ch" forName="desTx" refType="h" refFor="ch" refForName="parTx"/>
            </dgm:constrLst>
          </dgm:if>
          <dgm:else name="Name9">
            <dgm:constrLst>
              <dgm:constr type="l" for="ch" forName="parTx"/>
              <dgm:constr type="w" for="ch" forName="parTx" refType="w"/>
              <dgm:constr type="t" for="ch" forName="parTx"/>
              <dgm:constr type="l" for="ch" forName="desTx" refType="w" fact="0.09"/>
              <dgm:constr type="w" for="ch" forName="desTx" refType="w" refFor="ch" refForName="parTx" fact="0.91"/>
              <dgm:constr type="t" for="ch" forName="desTx" refType="h" refFor="ch" refForName="parTx"/>
            </dgm:constrLst>
          </dgm:else>
        </dgm:choose>
        <dgm:ruleLst>
          <dgm:rule type="h" val="INF" fact="NaN" max="NaN"/>
        </dgm:ruleLst>
        <dgm:layoutNode name="parTx" styleLbl="alignNode1">
          <dgm:varLst>
            <dgm:chMax val="0"/>
            <dgm:chPref val="0"/>
          </dgm:varLst>
          <dgm:alg type="tx"/>
          <dgm:choose name="Name10">
            <dgm:if name="Name11" func="var" arg="dir" op="equ" val="norm">
              <dgm:shape xmlns:r="http://schemas.openxmlformats.org/officeDocument/2006/relationships" type="chevron" r:blip="">
                <dgm:adjLst>
                  <dgm:adj idx="1" val="0.3"/>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3"/>
                <dgm:constr type="h"/>
                <dgm:constr type="tMarg" refType="w" fact="0.105"/>
                <dgm:constr type="bMarg" refType="w" fact="0.105"/>
                <dgm:constr type="lMarg" refType="w" fact="0.105"/>
                <dgm:constr type="rMarg" refType="w" fact="0.105"/>
              </dgm:constrLst>
            </dgm:if>
            <dgm:else name="Name15">
              <dgm:constrLst>
                <dgm:constr type="h" refType="w" op="lte" fact="0.3"/>
                <dgm:constr type="h"/>
                <dgm:constr type="tMarg" refType="w" fact="0.105"/>
                <dgm:constr type="bMarg" refType="w" fact="0.105"/>
                <dgm:constr type="lMarg" refType="w" fact="0.105"/>
                <dgm:constr type="rMarg" refType="w" fact="0.105"/>
              </dgm:constrLst>
            </dgm:else>
          </dgm:choose>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0"/>
            <dgm:constr type="tMarg" refType="w" fact="0.224"/>
            <dgm:constr type="bMarg" refType="w" fact="0.448"/>
            <dgm:constr type="lMarg" refType="w" fact="0.224"/>
            <dgm:constr type="rMarg" refType="w" fact="0.224"/>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6/7/layout/ChevronBlockProcess">
  <dgm:title val="Chevron Block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28"/>
      <dgm:constr type="primFontSz" for="des" forName="desTx" refType="primFontSz" refFor="des" refForName="parTx" op="lte" fact="0.75"/>
      <dgm:constr type="h" for="des" forName="desTx" op="equ"/>
      <dgm:constr type="w" for="ch" forName="space" refType="w" op="equ" fact="-0.005"/>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91"/>
              <dgm:constr type="t" for="ch" forName="desTx" refType="h" refFor="ch" refForName="parTx"/>
            </dgm:constrLst>
          </dgm:if>
          <dgm:else name="Name9">
            <dgm:constrLst>
              <dgm:constr type="l" for="ch" forName="parTx"/>
              <dgm:constr type="w" for="ch" forName="parTx" refType="w"/>
              <dgm:constr type="t" for="ch" forName="parTx"/>
              <dgm:constr type="l" for="ch" forName="desTx" refType="w" fact="0.09"/>
              <dgm:constr type="w" for="ch" forName="desTx" refType="w" refFor="ch" refForName="parTx" fact="0.91"/>
              <dgm:constr type="t" for="ch" forName="desTx" refType="h" refFor="ch" refForName="parTx"/>
            </dgm:constrLst>
          </dgm:else>
        </dgm:choose>
        <dgm:ruleLst>
          <dgm:rule type="h" val="INF" fact="NaN" max="NaN"/>
        </dgm:ruleLst>
        <dgm:layoutNode name="parTx" styleLbl="alignNode1">
          <dgm:varLst>
            <dgm:chMax val="0"/>
            <dgm:chPref val="0"/>
          </dgm:varLst>
          <dgm:alg type="tx"/>
          <dgm:choose name="Name10">
            <dgm:if name="Name11" func="var" arg="dir" op="equ" val="norm">
              <dgm:shape xmlns:r="http://schemas.openxmlformats.org/officeDocument/2006/relationships" type="chevron" r:blip="">
                <dgm:adjLst>
                  <dgm:adj idx="1" val="0.3"/>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3"/>
                <dgm:constr type="h"/>
                <dgm:constr type="tMarg" refType="w" fact="0.105"/>
                <dgm:constr type="bMarg" refType="w" fact="0.105"/>
                <dgm:constr type="lMarg" refType="w" fact="0.105"/>
                <dgm:constr type="rMarg" refType="w" fact="0.105"/>
              </dgm:constrLst>
            </dgm:if>
            <dgm:else name="Name15">
              <dgm:constrLst>
                <dgm:constr type="h" refType="w" op="lte" fact="0.3"/>
                <dgm:constr type="h"/>
                <dgm:constr type="tMarg" refType="w" fact="0.105"/>
                <dgm:constr type="bMarg" refType="w" fact="0.105"/>
                <dgm:constr type="lMarg" refType="w" fact="0.105"/>
                <dgm:constr type="rMarg" refType="w" fact="0.105"/>
              </dgm:constrLst>
            </dgm:else>
          </dgm:choose>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0"/>
            <dgm:constr type="tMarg" refType="w" fact="0.224"/>
            <dgm:constr type="bMarg" refType="w" fact="0.448"/>
            <dgm:constr type="lMarg" refType="w" fact="0.224"/>
            <dgm:constr type="rMarg" refType="w" fact="0.224"/>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16/7/layout/ChevronBlockProcess">
  <dgm:title val="Chevron Block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28"/>
      <dgm:constr type="primFontSz" for="des" forName="desTx" refType="primFontSz" refFor="des" refForName="parTx" op="lte" fact="0.75"/>
      <dgm:constr type="h" for="des" forName="desTx" op="equ"/>
      <dgm:constr type="w" for="ch" forName="space" refType="w" op="equ" fact="-0.005"/>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91"/>
              <dgm:constr type="t" for="ch" forName="desTx" refType="h" refFor="ch" refForName="parTx"/>
            </dgm:constrLst>
          </dgm:if>
          <dgm:else name="Name9">
            <dgm:constrLst>
              <dgm:constr type="l" for="ch" forName="parTx"/>
              <dgm:constr type="w" for="ch" forName="parTx" refType="w"/>
              <dgm:constr type="t" for="ch" forName="parTx"/>
              <dgm:constr type="l" for="ch" forName="desTx" refType="w" fact="0.09"/>
              <dgm:constr type="w" for="ch" forName="desTx" refType="w" refFor="ch" refForName="parTx" fact="0.91"/>
              <dgm:constr type="t" for="ch" forName="desTx" refType="h" refFor="ch" refForName="parTx"/>
            </dgm:constrLst>
          </dgm:else>
        </dgm:choose>
        <dgm:ruleLst>
          <dgm:rule type="h" val="INF" fact="NaN" max="NaN"/>
        </dgm:ruleLst>
        <dgm:layoutNode name="parTx" styleLbl="alignNode1">
          <dgm:varLst>
            <dgm:chMax val="0"/>
            <dgm:chPref val="0"/>
          </dgm:varLst>
          <dgm:alg type="tx"/>
          <dgm:choose name="Name10">
            <dgm:if name="Name11" func="var" arg="dir" op="equ" val="norm">
              <dgm:shape xmlns:r="http://schemas.openxmlformats.org/officeDocument/2006/relationships" type="chevron" r:blip="">
                <dgm:adjLst>
                  <dgm:adj idx="1" val="0.3"/>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3"/>
                <dgm:constr type="h"/>
                <dgm:constr type="tMarg" refType="w" fact="0.105"/>
                <dgm:constr type="bMarg" refType="w" fact="0.105"/>
                <dgm:constr type="lMarg" refType="w" fact="0.105"/>
                <dgm:constr type="rMarg" refType="w" fact="0.105"/>
              </dgm:constrLst>
            </dgm:if>
            <dgm:else name="Name15">
              <dgm:constrLst>
                <dgm:constr type="h" refType="w" op="lte" fact="0.3"/>
                <dgm:constr type="h"/>
                <dgm:constr type="tMarg" refType="w" fact="0.105"/>
                <dgm:constr type="bMarg" refType="w" fact="0.105"/>
                <dgm:constr type="lMarg" refType="w" fact="0.105"/>
                <dgm:constr type="rMarg" refType="w" fact="0.105"/>
              </dgm:constrLst>
            </dgm:else>
          </dgm:choose>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0"/>
            <dgm:constr type="tMarg" refType="w" fact="0.224"/>
            <dgm:constr type="bMarg" refType="w" fact="0.448"/>
            <dgm:constr type="lMarg" refType="w" fact="0.224"/>
            <dgm:constr type="rMarg" refType="w" fact="0.224"/>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22D4D-35AF-1A46-8F3F-1D8700E742D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0FFAD16-AC30-314B-908E-25F12C2997D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14B10AE-28B1-F445-89A8-857C0795A08A}"/>
              </a:ext>
            </a:extLst>
          </p:cNvPr>
          <p:cNvSpPr>
            <a:spLocks noGrp="1"/>
          </p:cNvSpPr>
          <p:nvPr>
            <p:ph type="dt" sz="half" idx="10"/>
          </p:nvPr>
        </p:nvSpPr>
        <p:spPr/>
        <p:txBody>
          <a:bodyPr/>
          <a:lstStyle/>
          <a:p>
            <a:fld id="{99DF37DE-99BF-9448-B77C-73478D9AAE82}" type="datetimeFigureOut">
              <a:rPr lang="en-US" smtClean="0"/>
              <a:t>8/26/21</a:t>
            </a:fld>
            <a:endParaRPr lang="en-US"/>
          </a:p>
        </p:txBody>
      </p:sp>
      <p:sp>
        <p:nvSpPr>
          <p:cNvPr id="5" name="Footer Placeholder 4">
            <a:extLst>
              <a:ext uri="{FF2B5EF4-FFF2-40B4-BE49-F238E27FC236}">
                <a16:creationId xmlns:a16="http://schemas.microsoft.com/office/drawing/2014/main" id="{7CC18C3F-01CA-9849-A061-28DD2224EE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0ACD17-4033-A24C-868F-57DCD7E71E3A}"/>
              </a:ext>
            </a:extLst>
          </p:cNvPr>
          <p:cNvSpPr>
            <a:spLocks noGrp="1"/>
          </p:cNvSpPr>
          <p:nvPr>
            <p:ph type="sldNum" sz="quarter" idx="12"/>
          </p:nvPr>
        </p:nvSpPr>
        <p:spPr/>
        <p:txBody>
          <a:bodyPr/>
          <a:lstStyle/>
          <a:p>
            <a:fld id="{659DF3EC-F0C2-8D42-A6FD-E4D71E786D76}" type="slidenum">
              <a:rPr lang="en-US" smtClean="0"/>
              <a:t>‹#›</a:t>
            </a:fld>
            <a:endParaRPr lang="en-US"/>
          </a:p>
        </p:txBody>
      </p:sp>
    </p:spTree>
    <p:extLst>
      <p:ext uri="{BB962C8B-B14F-4D97-AF65-F5344CB8AC3E}">
        <p14:creationId xmlns:p14="http://schemas.microsoft.com/office/powerpoint/2010/main" val="373528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C13F8-5AEE-A24D-B239-DBCDC0B2273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7C20A0C-725F-A644-989B-C349550422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CA42C8-86AB-7C46-B285-1CAB50DCE6CA}"/>
              </a:ext>
            </a:extLst>
          </p:cNvPr>
          <p:cNvSpPr>
            <a:spLocks noGrp="1"/>
          </p:cNvSpPr>
          <p:nvPr>
            <p:ph type="dt" sz="half" idx="10"/>
          </p:nvPr>
        </p:nvSpPr>
        <p:spPr/>
        <p:txBody>
          <a:bodyPr/>
          <a:lstStyle/>
          <a:p>
            <a:fld id="{99DF37DE-99BF-9448-B77C-73478D9AAE82}" type="datetimeFigureOut">
              <a:rPr lang="en-US" smtClean="0"/>
              <a:t>8/26/21</a:t>
            </a:fld>
            <a:endParaRPr lang="en-US"/>
          </a:p>
        </p:txBody>
      </p:sp>
      <p:sp>
        <p:nvSpPr>
          <p:cNvPr id="5" name="Footer Placeholder 4">
            <a:extLst>
              <a:ext uri="{FF2B5EF4-FFF2-40B4-BE49-F238E27FC236}">
                <a16:creationId xmlns:a16="http://schemas.microsoft.com/office/drawing/2014/main" id="{49FCD487-2105-BC44-B922-0F76585A69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1330D3-9602-D44C-A052-5B1672C54FC3}"/>
              </a:ext>
            </a:extLst>
          </p:cNvPr>
          <p:cNvSpPr>
            <a:spLocks noGrp="1"/>
          </p:cNvSpPr>
          <p:nvPr>
            <p:ph type="sldNum" sz="quarter" idx="12"/>
          </p:nvPr>
        </p:nvSpPr>
        <p:spPr/>
        <p:txBody>
          <a:bodyPr/>
          <a:lstStyle/>
          <a:p>
            <a:fld id="{659DF3EC-F0C2-8D42-A6FD-E4D71E786D76}" type="slidenum">
              <a:rPr lang="en-US" smtClean="0"/>
              <a:t>‹#›</a:t>
            </a:fld>
            <a:endParaRPr lang="en-US"/>
          </a:p>
        </p:txBody>
      </p:sp>
    </p:spTree>
    <p:extLst>
      <p:ext uri="{BB962C8B-B14F-4D97-AF65-F5344CB8AC3E}">
        <p14:creationId xmlns:p14="http://schemas.microsoft.com/office/powerpoint/2010/main" val="9909602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DA1A19A-2B68-2040-BA8D-BE03D452707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8B95844-304E-0347-A796-5BC7D66A7D5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9ADBC4-651D-BC47-9859-3B6A5F705ABF}"/>
              </a:ext>
            </a:extLst>
          </p:cNvPr>
          <p:cNvSpPr>
            <a:spLocks noGrp="1"/>
          </p:cNvSpPr>
          <p:nvPr>
            <p:ph type="dt" sz="half" idx="10"/>
          </p:nvPr>
        </p:nvSpPr>
        <p:spPr/>
        <p:txBody>
          <a:bodyPr/>
          <a:lstStyle/>
          <a:p>
            <a:fld id="{99DF37DE-99BF-9448-B77C-73478D9AAE82}" type="datetimeFigureOut">
              <a:rPr lang="en-US" smtClean="0"/>
              <a:t>8/26/21</a:t>
            </a:fld>
            <a:endParaRPr lang="en-US"/>
          </a:p>
        </p:txBody>
      </p:sp>
      <p:sp>
        <p:nvSpPr>
          <p:cNvPr id="5" name="Footer Placeholder 4">
            <a:extLst>
              <a:ext uri="{FF2B5EF4-FFF2-40B4-BE49-F238E27FC236}">
                <a16:creationId xmlns:a16="http://schemas.microsoft.com/office/drawing/2014/main" id="{27BCE4B5-CDB4-C14C-850F-733E75839A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75F270-16AF-D64C-A319-ADF2EC16EE5C}"/>
              </a:ext>
            </a:extLst>
          </p:cNvPr>
          <p:cNvSpPr>
            <a:spLocks noGrp="1"/>
          </p:cNvSpPr>
          <p:nvPr>
            <p:ph type="sldNum" sz="quarter" idx="12"/>
          </p:nvPr>
        </p:nvSpPr>
        <p:spPr/>
        <p:txBody>
          <a:bodyPr/>
          <a:lstStyle/>
          <a:p>
            <a:fld id="{659DF3EC-F0C2-8D42-A6FD-E4D71E786D76}" type="slidenum">
              <a:rPr lang="en-US" smtClean="0"/>
              <a:t>‹#›</a:t>
            </a:fld>
            <a:endParaRPr lang="en-US"/>
          </a:p>
        </p:txBody>
      </p:sp>
    </p:spTree>
    <p:extLst>
      <p:ext uri="{BB962C8B-B14F-4D97-AF65-F5344CB8AC3E}">
        <p14:creationId xmlns:p14="http://schemas.microsoft.com/office/powerpoint/2010/main" val="6989034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12B8D-6BB7-764B-BE6A-A0892FE0138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D4AFE6A-BBC7-DF44-AC17-75D84058A2B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EE499A-BC86-8A49-9431-B514AED13381}"/>
              </a:ext>
            </a:extLst>
          </p:cNvPr>
          <p:cNvSpPr>
            <a:spLocks noGrp="1"/>
          </p:cNvSpPr>
          <p:nvPr>
            <p:ph type="dt" sz="half" idx="10"/>
          </p:nvPr>
        </p:nvSpPr>
        <p:spPr/>
        <p:txBody>
          <a:bodyPr/>
          <a:lstStyle/>
          <a:p>
            <a:fld id="{99DF37DE-99BF-9448-B77C-73478D9AAE82}" type="datetimeFigureOut">
              <a:rPr lang="en-US" smtClean="0"/>
              <a:t>8/26/21</a:t>
            </a:fld>
            <a:endParaRPr lang="en-US"/>
          </a:p>
        </p:txBody>
      </p:sp>
      <p:sp>
        <p:nvSpPr>
          <p:cNvPr id="5" name="Footer Placeholder 4">
            <a:extLst>
              <a:ext uri="{FF2B5EF4-FFF2-40B4-BE49-F238E27FC236}">
                <a16:creationId xmlns:a16="http://schemas.microsoft.com/office/drawing/2014/main" id="{0B64DCF0-7796-9146-AFCE-B5B3A4D9E1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B49A84-B317-5646-A621-645B5687F76A}"/>
              </a:ext>
            </a:extLst>
          </p:cNvPr>
          <p:cNvSpPr>
            <a:spLocks noGrp="1"/>
          </p:cNvSpPr>
          <p:nvPr>
            <p:ph type="sldNum" sz="quarter" idx="12"/>
          </p:nvPr>
        </p:nvSpPr>
        <p:spPr/>
        <p:txBody>
          <a:bodyPr/>
          <a:lstStyle/>
          <a:p>
            <a:fld id="{659DF3EC-F0C2-8D42-A6FD-E4D71E786D76}" type="slidenum">
              <a:rPr lang="en-US" smtClean="0"/>
              <a:t>‹#›</a:t>
            </a:fld>
            <a:endParaRPr lang="en-US"/>
          </a:p>
        </p:txBody>
      </p:sp>
    </p:spTree>
    <p:extLst>
      <p:ext uri="{BB962C8B-B14F-4D97-AF65-F5344CB8AC3E}">
        <p14:creationId xmlns:p14="http://schemas.microsoft.com/office/powerpoint/2010/main" val="3133464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B24EA-1DB0-3947-88EB-333A5F191B6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ED4C8D7-9735-7348-B91C-7F3C963DAD0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0155B5E-B28C-AD4B-824C-3F96116DAB87}"/>
              </a:ext>
            </a:extLst>
          </p:cNvPr>
          <p:cNvSpPr>
            <a:spLocks noGrp="1"/>
          </p:cNvSpPr>
          <p:nvPr>
            <p:ph type="dt" sz="half" idx="10"/>
          </p:nvPr>
        </p:nvSpPr>
        <p:spPr/>
        <p:txBody>
          <a:bodyPr/>
          <a:lstStyle/>
          <a:p>
            <a:fld id="{99DF37DE-99BF-9448-B77C-73478D9AAE82}" type="datetimeFigureOut">
              <a:rPr lang="en-US" smtClean="0"/>
              <a:t>8/26/21</a:t>
            </a:fld>
            <a:endParaRPr lang="en-US"/>
          </a:p>
        </p:txBody>
      </p:sp>
      <p:sp>
        <p:nvSpPr>
          <p:cNvPr id="5" name="Footer Placeholder 4">
            <a:extLst>
              <a:ext uri="{FF2B5EF4-FFF2-40B4-BE49-F238E27FC236}">
                <a16:creationId xmlns:a16="http://schemas.microsoft.com/office/drawing/2014/main" id="{8D2C8934-C47C-F444-9394-3B73F511A6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186DE5-E98E-C142-822E-2C66FA74050B}"/>
              </a:ext>
            </a:extLst>
          </p:cNvPr>
          <p:cNvSpPr>
            <a:spLocks noGrp="1"/>
          </p:cNvSpPr>
          <p:nvPr>
            <p:ph type="sldNum" sz="quarter" idx="12"/>
          </p:nvPr>
        </p:nvSpPr>
        <p:spPr/>
        <p:txBody>
          <a:bodyPr/>
          <a:lstStyle/>
          <a:p>
            <a:fld id="{659DF3EC-F0C2-8D42-A6FD-E4D71E786D76}" type="slidenum">
              <a:rPr lang="en-US" smtClean="0"/>
              <a:t>‹#›</a:t>
            </a:fld>
            <a:endParaRPr lang="en-US"/>
          </a:p>
        </p:txBody>
      </p:sp>
    </p:spTree>
    <p:extLst>
      <p:ext uri="{BB962C8B-B14F-4D97-AF65-F5344CB8AC3E}">
        <p14:creationId xmlns:p14="http://schemas.microsoft.com/office/powerpoint/2010/main" val="2144148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B0EFE-44DF-CC4F-B573-A0837486608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9DE902-F22F-6346-AE1A-509B3B15330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810785B-4D8F-5544-AC41-E34A7041626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6EF44B9-029D-FB4B-99FD-175EAAD0CEEA}"/>
              </a:ext>
            </a:extLst>
          </p:cNvPr>
          <p:cNvSpPr>
            <a:spLocks noGrp="1"/>
          </p:cNvSpPr>
          <p:nvPr>
            <p:ph type="dt" sz="half" idx="10"/>
          </p:nvPr>
        </p:nvSpPr>
        <p:spPr/>
        <p:txBody>
          <a:bodyPr/>
          <a:lstStyle/>
          <a:p>
            <a:fld id="{99DF37DE-99BF-9448-B77C-73478D9AAE82}" type="datetimeFigureOut">
              <a:rPr lang="en-US" smtClean="0"/>
              <a:t>8/26/21</a:t>
            </a:fld>
            <a:endParaRPr lang="en-US"/>
          </a:p>
        </p:txBody>
      </p:sp>
      <p:sp>
        <p:nvSpPr>
          <p:cNvPr id="6" name="Footer Placeholder 5">
            <a:extLst>
              <a:ext uri="{FF2B5EF4-FFF2-40B4-BE49-F238E27FC236}">
                <a16:creationId xmlns:a16="http://schemas.microsoft.com/office/drawing/2014/main" id="{FE676990-49FE-CD44-88D0-6FAE5D7306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ACAEB7-8CE3-0D4C-9C3A-4B1DDC979FF4}"/>
              </a:ext>
            </a:extLst>
          </p:cNvPr>
          <p:cNvSpPr>
            <a:spLocks noGrp="1"/>
          </p:cNvSpPr>
          <p:nvPr>
            <p:ph type="sldNum" sz="quarter" idx="12"/>
          </p:nvPr>
        </p:nvSpPr>
        <p:spPr/>
        <p:txBody>
          <a:bodyPr/>
          <a:lstStyle/>
          <a:p>
            <a:fld id="{659DF3EC-F0C2-8D42-A6FD-E4D71E786D76}" type="slidenum">
              <a:rPr lang="en-US" smtClean="0"/>
              <a:t>‹#›</a:t>
            </a:fld>
            <a:endParaRPr lang="en-US"/>
          </a:p>
        </p:txBody>
      </p:sp>
    </p:spTree>
    <p:extLst>
      <p:ext uri="{BB962C8B-B14F-4D97-AF65-F5344CB8AC3E}">
        <p14:creationId xmlns:p14="http://schemas.microsoft.com/office/powerpoint/2010/main" val="10980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4529F-5F86-194A-95DE-A294C41CD19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56E0BC2-4A4F-5F4F-9747-DFA60E52726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740BF88-F578-0A40-B800-4FDBFF7D408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4AA7A2D-5A22-E045-9896-3EFCE1B2A98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47B0474-92E4-7246-B1A1-2ECFA320FE7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935380F-1B73-9049-B2D7-1169821B4DE6}"/>
              </a:ext>
            </a:extLst>
          </p:cNvPr>
          <p:cNvSpPr>
            <a:spLocks noGrp="1"/>
          </p:cNvSpPr>
          <p:nvPr>
            <p:ph type="dt" sz="half" idx="10"/>
          </p:nvPr>
        </p:nvSpPr>
        <p:spPr/>
        <p:txBody>
          <a:bodyPr/>
          <a:lstStyle/>
          <a:p>
            <a:fld id="{99DF37DE-99BF-9448-B77C-73478D9AAE82}" type="datetimeFigureOut">
              <a:rPr lang="en-US" smtClean="0"/>
              <a:t>8/26/21</a:t>
            </a:fld>
            <a:endParaRPr lang="en-US"/>
          </a:p>
        </p:txBody>
      </p:sp>
      <p:sp>
        <p:nvSpPr>
          <p:cNvPr id="8" name="Footer Placeholder 7">
            <a:extLst>
              <a:ext uri="{FF2B5EF4-FFF2-40B4-BE49-F238E27FC236}">
                <a16:creationId xmlns:a16="http://schemas.microsoft.com/office/drawing/2014/main" id="{24E4D69D-342A-644C-9AD4-FB5AC87BD21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AB1187A-1DA0-E44C-9F72-493E9B2018AA}"/>
              </a:ext>
            </a:extLst>
          </p:cNvPr>
          <p:cNvSpPr>
            <a:spLocks noGrp="1"/>
          </p:cNvSpPr>
          <p:nvPr>
            <p:ph type="sldNum" sz="quarter" idx="12"/>
          </p:nvPr>
        </p:nvSpPr>
        <p:spPr/>
        <p:txBody>
          <a:bodyPr/>
          <a:lstStyle/>
          <a:p>
            <a:fld id="{659DF3EC-F0C2-8D42-A6FD-E4D71E786D76}" type="slidenum">
              <a:rPr lang="en-US" smtClean="0"/>
              <a:t>‹#›</a:t>
            </a:fld>
            <a:endParaRPr lang="en-US"/>
          </a:p>
        </p:txBody>
      </p:sp>
    </p:spTree>
    <p:extLst>
      <p:ext uri="{BB962C8B-B14F-4D97-AF65-F5344CB8AC3E}">
        <p14:creationId xmlns:p14="http://schemas.microsoft.com/office/powerpoint/2010/main" val="1773833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5591F-56F9-EB4E-856E-72FACC3115D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9A15706-7D81-C047-98EE-2BB9C5985264}"/>
              </a:ext>
            </a:extLst>
          </p:cNvPr>
          <p:cNvSpPr>
            <a:spLocks noGrp="1"/>
          </p:cNvSpPr>
          <p:nvPr>
            <p:ph type="dt" sz="half" idx="10"/>
          </p:nvPr>
        </p:nvSpPr>
        <p:spPr/>
        <p:txBody>
          <a:bodyPr/>
          <a:lstStyle/>
          <a:p>
            <a:fld id="{99DF37DE-99BF-9448-B77C-73478D9AAE82}" type="datetimeFigureOut">
              <a:rPr lang="en-US" smtClean="0"/>
              <a:t>8/26/21</a:t>
            </a:fld>
            <a:endParaRPr lang="en-US"/>
          </a:p>
        </p:txBody>
      </p:sp>
      <p:sp>
        <p:nvSpPr>
          <p:cNvPr id="4" name="Footer Placeholder 3">
            <a:extLst>
              <a:ext uri="{FF2B5EF4-FFF2-40B4-BE49-F238E27FC236}">
                <a16:creationId xmlns:a16="http://schemas.microsoft.com/office/drawing/2014/main" id="{8482B1EA-31AD-7B44-9153-0BB70215303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C721108-6184-614E-A494-CAE1B89C6528}"/>
              </a:ext>
            </a:extLst>
          </p:cNvPr>
          <p:cNvSpPr>
            <a:spLocks noGrp="1"/>
          </p:cNvSpPr>
          <p:nvPr>
            <p:ph type="sldNum" sz="quarter" idx="12"/>
          </p:nvPr>
        </p:nvSpPr>
        <p:spPr/>
        <p:txBody>
          <a:bodyPr/>
          <a:lstStyle/>
          <a:p>
            <a:fld id="{659DF3EC-F0C2-8D42-A6FD-E4D71E786D76}" type="slidenum">
              <a:rPr lang="en-US" smtClean="0"/>
              <a:t>‹#›</a:t>
            </a:fld>
            <a:endParaRPr lang="en-US"/>
          </a:p>
        </p:txBody>
      </p:sp>
    </p:spTree>
    <p:extLst>
      <p:ext uri="{BB962C8B-B14F-4D97-AF65-F5344CB8AC3E}">
        <p14:creationId xmlns:p14="http://schemas.microsoft.com/office/powerpoint/2010/main" val="33882414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3F88BFF-44B9-5043-B287-282BDC999FDA}"/>
              </a:ext>
            </a:extLst>
          </p:cNvPr>
          <p:cNvSpPr>
            <a:spLocks noGrp="1"/>
          </p:cNvSpPr>
          <p:nvPr>
            <p:ph type="dt" sz="half" idx="10"/>
          </p:nvPr>
        </p:nvSpPr>
        <p:spPr/>
        <p:txBody>
          <a:bodyPr/>
          <a:lstStyle/>
          <a:p>
            <a:fld id="{99DF37DE-99BF-9448-B77C-73478D9AAE82}" type="datetimeFigureOut">
              <a:rPr lang="en-US" smtClean="0"/>
              <a:t>8/26/21</a:t>
            </a:fld>
            <a:endParaRPr lang="en-US"/>
          </a:p>
        </p:txBody>
      </p:sp>
      <p:sp>
        <p:nvSpPr>
          <p:cNvPr id="3" name="Footer Placeholder 2">
            <a:extLst>
              <a:ext uri="{FF2B5EF4-FFF2-40B4-BE49-F238E27FC236}">
                <a16:creationId xmlns:a16="http://schemas.microsoft.com/office/drawing/2014/main" id="{128E52E5-DEBE-0D44-B401-81D20A81F0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04052BE-ADAC-524F-BE5C-B8ACA62A0F2A}"/>
              </a:ext>
            </a:extLst>
          </p:cNvPr>
          <p:cNvSpPr>
            <a:spLocks noGrp="1"/>
          </p:cNvSpPr>
          <p:nvPr>
            <p:ph type="sldNum" sz="quarter" idx="12"/>
          </p:nvPr>
        </p:nvSpPr>
        <p:spPr/>
        <p:txBody>
          <a:bodyPr/>
          <a:lstStyle/>
          <a:p>
            <a:fld id="{659DF3EC-F0C2-8D42-A6FD-E4D71E786D76}" type="slidenum">
              <a:rPr lang="en-US" smtClean="0"/>
              <a:t>‹#›</a:t>
            </a:fld>
            <a:endParaRPr lang="en-US"/>
          </a:p>
        </p:txBody>
      </p:sp>
    </p:spTree>
    <p:extLst>
      <p:ext uri="{BB962C8B-B14F-4D97-AF65-F5344CB8AC3E}">
        <p14:creationId xmlns:p14="http://schemas.microsoft.com/office/powerpoint/2010/main" val="1403025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9168E-E482-004A-B5B4-478B9E7E65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7C16357-9772-924A-A35A-35C2D4689E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B2ED504-B095-4744-9604-ACFD02A77C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D6E4C51-26E0-1842-A176-ACC0D3B0847A}"/>
              </a:ext>
            </a:extLst>
          </p:cNvPr>
          <p:cNvSpPr>
            <a:spLocks noGrp="1"/>
          </p:cNvSpPr>
          <p:nvPr>
            <p:ph type="dt" sz="half" idx="10"/>
          </p:nvPr>
        </p:nvSpPr>
        <p:spPr/>
        <p:txBody>
          <a:bodyPr/>
          <a:lstStyle/>
          <a:p>
            <a:fld id="{99DF37DE-99BF-9448-B77C-73478D9AAE82}" type="datetimeFigureOut">
              <a:rPr lang="en-US" smtClean="0"/>
              <a:t>8/26/21</a:t>
            </a:fld>
            <a:endParaRPr lang="en-US"/>
          </a:p>
        </p:txBody>
      </p:sp>
      <p:sp>
        <p:nvSpPr>
          <p:cNvPr id="6" name="Footer Placeholder 5">
            <a:extLst>
              <a:ext uri="{FF2B5EF4-FFF2-40B4-BE49-F238E27FC236}">
                <a16:creationId xmlns:a16="http://schemas.microsoft.com/office/drawing/2014/main" id="{EA9738AC-21E9-0444-AB22-110A773368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4BE4504-7C6F-424F-A524-90F29D675E86}"/>
              </a:ext>
            </a:extLst>
          </p:cNvPr>
          <p:cNvSpPr>
            <a:spLocks noGrp="1"/>
          </p:cNvSpPr>
          <p:nvPr>
            <p:ph type="sldNum" sz="quarter" idx="12"/>
          </p:nvPr>
        </p:nvSpPr>
        <p:spPr/>
        <p:txBody>
          <a:bodyPr/>
          <a:lstStyle/>
          <a:p>
            <a:fld id="{659DF3EC-F0C2-8D42-A6FD-E4D71E786D76}" type="slidenum">
              <a:rPr lang="en-US" smtClean="0"/>
              <a:t>‹#›</a:t>
            </a:fld>
            <a:endParaRPr lang="en-US"/>
          </a:p>
        </p:txBody>
      </p:sp>
    </p:spTree>
    <p:extLst>
      <p:ext uri="{BB962C8B-B14F-4D97-AF65-F5344CB8AC3E}">
        <p14:creationId xmlns:p14="http://schemas.microsoft.com/office/powerpoint/2010/main" val="1815087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B9FFB-65AB-1540-B397-2755695355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B64480E-4DCB-6E41-9E2D-6F1DA3F27C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1A9BBE3-6FDB-B640-AB99-256307AC36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33D6ACD-A144-8247-9ED0-E0F28E45F444}"/>
              </a:ext>
            </a:extLst>
          </p:cNvPr>
          <p:cNvSpPr>
            <a:spLocks noGrp="1"/>
          </p:cNvSpPr>
          <p:nvPr>
            <p:ph type="dt" sz="half" idx="10"/>
          </p:nvPr>
        </p:nvSpPr>
        <p:spPr/>
        <p:txBody>
          <a:bodyPr/>
          <a:lstStyle/>
          <a:p>
            <a:fld id="{99DF37DE-99BF-9448-B77C-73478D9AAE82}" type="datetimeFigureOut">
              <a:rPr lang="en-US" smtClean="0"/>
              <a:t>8/26/21</a:t>
            </a:fld>
            <a:endParaRPr lang="en-US"/>
          </a:p>
        </p:txBody>
      </p:sp>
      <p:sp>
        <p:nvSpPr>
          <p:cNvPr id="6" name="Footer Placeholder 5">
            <a:extLst>
              <a:ext uri="{FF2B5EF4-FFF2-40B4-BE49-F238E27FC236}">
                <a16:creationId xmlns:a16="http://schemas.microsoft.com/office/drawing/2014/main" id="{9CFCEFE3-D6CB-314C-B156-63B159A7B1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E5E21D-FA4D-6642-BAF3-BA23E39FA850}"/>
              </a:ext>
            </a:extLst>
          </p:cNvPr>
          <p:cNvSpPr>
            <a:spLocks noGrp="1"/>
          </p:cNvSpPr>
          <p:nvPr>
            <p:ph type="sldNum" sz="quarter" idx="12"/>
          </p:nvPr>
        </p:nvSpPr>
        <p:spPr/>
        <p:txBody>
          <a:bodyPr/>
          <a:lstStyle/>
          <a:p>
            <a:fld id="{659DF3EC-F0C2-8D42-A6FD-E4D71E786D76}" type="slidenum">
              <a:rPr lang="en-US" smtClean="0"/>
              <a:t>‹#›</a:t>
            </a:fld>
            <a:endParaRPr lang="en-US"/>
          </a:p>
        </p:txBody>
      </p:sp>
    </p:spTree>
    <p:extLst>
      <p:ext uri="{BB962C8B-B14F-4D97-AF65-F5344CB8AC3E}">
        <p14:creationId xmlns:p14="http://schemas.microsoft.com/office/powerpoint/2010/main" val="40839652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4A63FDA-2628-5C4A-BB34-6B4DBA7C2D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B555467-711A-1C4A-BC25-BA9B5EE56C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E897CC-59CC-534E-A851-88116BCBD2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DF37DE-99BF-9448-B77C-73478D9AAE82}" type="datetimeFigureOut">
              <a:rPr lang="en-US" smtClean="0"/>
              <a:t>8/26/21</a:t>
            </a:fld>
            <a:endParaRPr lang="en-US"/>
          </a:p>
        </p:txBody>
      </p:sp>
      <p:sp>
        <p:nvSpPr>
          <p:cNvPr id="5" name="Footer Placeholder 4">
            <a:extLst>
              <a:ext uri="{FF2B5EF4-FFF2-40B4-BE49-F238E27FC236}">
                <a16:creationId xmlns:a16="http://schemas.microsoft.com/office/drawing/2014/main" id="{78FC3CB1-BE21-9C46-B919-52DD60D58F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D8CA0C0-4FFD-E647-8A0E-DE7B6DDCC1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9DF3EC-F0C2-8D42-A6FD-E4D71E786D76}" type="slidenum">
              <a:rPr lang="en-US" smtClean="0"/>
              <a:t>‹#›</a:t>
            </a:fld>
            <a:endParaRPr lang="en-US"/>
          </a:p>
        </p:txBody>
      </p:sp>
    </p:spTree>
    <p:extLst>
      <p:ext uri="{BB962C8B-B14F-4D97-AF65-F5344CB8AC3E}">
        <p14:creationId xmlns:p14="http://schemas.microsoft.com/office/powerpoint/2010/main" val="19808789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2" Type="http://schemas.openxmlformats.org/officeDocument/2006/relationships/hyperlink" Target="https://home.treasury.gov/system/files/136/SLFRF-Compliance-and-Reporting-Guidance.pdf"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ncleg.net/EnactedLegislation/Statutes/PDF/BySection/Chapter_159/GS_159-30.pdf"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hyperlink" Target="https://canons.sog.unc.edu/american-rescue-plan-act-of-2021-arp-local-government-expenditures-of-arp-funds-for-general-government-purposes/" TargetMode="Externa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hyperlink" Target="https://www.whitehouse.gov/wp-content/uploads/2020/08/2020-Compliance-Supplement_FINAL_08.06.20.pdf" TargetMode="External"/><Relationship Id="rId2" Type="http://schemas.openxmlformats.org/officeDocument/2006/relationships/hyperlink" Target="https://ecfr.federalregister.gov/current/title-2/subtitle-A/chapter-II/part-200" TargetMode="Externa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2" Type="http://schemas.openxmlformats.org/officeDocument/2006/relationships/hyperlink" Target="https://canons.sog.unc.edu/american-rescue-plan-act-of-2021-arp-us-treasurys-reporting-requirements-and-deadlines/"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s://www.law.cornell.edu/definitions/index.php?width=840&amp;height=800&amp;iframe=true&amp;def_id=3164f893d6d82447c92d899285ce22b2&amp;term_occur=999&amp;term_src=Title:2:Subtitle:A:Chapter:II:Part:200:Subpart:D:200.303" TargetMode="External"/><Relationship Id="rId3" Type="http://schemas.openxmlformats.org/officeDocument/2006/relationships/hyperlink" Target="https://www.law.cornell.edu/definitions/index.php?width=840&amp;height=800&amp;iframe=true&amp;def_id=081a194046528468942c369470c2966a&amp;term_occur=999&amp;term_src=Title:2:Subtitle:A:Chapter:II:Part:200:Subpart:D:200.303" TargetMode="External"/><Relationship Id="rId7" Type="http://schemas.openxmlformats.org/officeDocument/2006/relationships/hyperlink" Target="https://www.law.cornell.edu/definitions/index.php?width=840&amp;height=800&amp;iframe=true&amp;def_id=ad75e905dd32d3459013a9af6ecfe321&amp;term_occur=999&amp;term_src=Title:2:Subtitle:A:Chapter:II:Part:200:Subpart:D:200.303" TargetMode="External"/><Relationship Id="rId2" Type="http://schemas.openxmlformats.org/officeDocument/2006/relationships/hyperlink" Target="https://www.law.cornell.edu/definitions/index.php?width=840&amp;height=800&amp;iframe=true&amp;def_id=324fa91677a98769725e19babb9a4495&amp;term_occur=999&amp;term_src=Title:2:Subtitle:A:Chapter:II:Part:200:Subpart:D:200.303" TargetMode="External"/><Relationship Id="rId1" Type="http://schemas.openxmlformats.org/officeDocument/2006/relationships/slideLayout" Target="../slideLayouts/slideLayout2.xml"/><Relationship Id="rId6" Type="http://schemas.openxmlformats.org/officeDocument/2006/relationships/hyperlink" Target="https://www.law.cornell.edu/definitions/index.php?width=840&amp;height=800&amp;iframe=true&amp;def_id=3d66cac5fd675bfc76ede4888b240176&amp;term_occur=999&amp;term_src=Title:2:Subtitle:A:Chapter:II:Part:200:Subpart:D:200.303" TargetMode="External"/><Relationship Id="rId5" Type="http://schemas.openxmlformats.org/officeDocument/2006/relationships/hyperlink" Target="https://www.gao.gov/assets/gao-14-704g.pdf" TargetMode="External"/><Relationship Id="rId4" Type="http://schemas.openxmlformats.org/officeDocument/2006/relationships/hyperlink" Target="https://www.law.cornell.edu/definitions/index.php?width=840&amp;height=800&amp;iframe=true&amp;def_id=de00dfd10f09071c905d0928428a197d&amp;term_occur=999&amp;term_src=Title:2:Subtitle:A:Chapter:II:Part:200:Subpart:D:200.303" TargetMode="External"/><Relationship Id="rId9" Type="http://schemas.openxmlformats.org/officeDocument/2006/relationships/hyperlink" Target="https://www.law.cornell.edu/definitions/index.php?width=840&amp;height=800&amp;iframe=true&amp;def_id=d3c30c7fcabf85260bb176c07e6d95a5&amp;term_occur=999&amp;term_src=Title:2:Subtitle:A:Chapter:II:Part:200:Subpart:D:200.30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10">
            <a:extLst>
              <a:ext uri="{FF2B5EF4-FFF2-40B4-BE49-F238E27FC236}">
                <a16:creationId xmlns:a16="http://schemas.microsoft.com/office/drawing/2014/main" id="{58F59C58-4C78-8549-A985-955739BD88EE}"/>
              </a:ext>
            </a:extLst>
          </p:cNvPr>
          <p:cNvPicPr>
            <a:picLocks noChangeAspect="1" noChangeArrowheads="1"/>
          </p:cNvPicPr>
          <p:nvPr/>
        </p:nvPicPr>
        <p:blipFill rotWithShape="1">
          <a:blip r:embed="rId2">
            <a:alphaModFix amt="50000"/>
            <a:extLst>
              <a:ext uri="{28A0092B-C50C-407E-A947-70E740481C1C}">
                <a14:useLocalDpi xmlns:a14="http://schemas.microsoft.com/office/drawing/2010/main"/>
              </a:ext>
            </a:extLst>
          </a:blip>
          <a:srcRect/>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F7CF11B9-9B41-094A-BBF8-D91460D010E1}"/>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dirty="0">
                <a:solidFill>
                  <a:srgbClr val="FFFFFF"/>
                </a:solidFill>
              </a:rPr>
              <a:t>American Rescue Plan Act Weekly Office Hours</a:t>
            </a:r>
          </a:p>
        </p:txBody>
      </p:sp>
    </p:spTree>
    <p:extLst>
      <p:ext uri="{BB962C8B-B14F-4D97-AF65-F5344CB8AC3E}">
        <p14:creationId xmlns:p14="http://schemas.microsoft.com/office/powerpoint/2010/main" val="356455217"/>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96D43-8C3B-5244-BD89-AF9B840C110B}"/>
              </a:ext>
            </a:extLst>
          </p:cNvPr>
          <p:cNvSpPr>
            <a:spLocks noGrp="1"/>
          </p:cNvSpPr>
          <p:nvPr>
            <p:ph type="title"/>
          </p:nvPr>
        </p:nvSpPr>
        <p:spPr>
          <a:xfrm>
            <a:off x="277402" y="365125"/>
            <a:ext cx="11076398" cy="1325563"/>
          </a:xfrm>
        </p:spPr>
        <p:txBody>
          <a:bodyPr/>
          <a:lstStyle/>
          <a:p>
            <a:r>
              <a:rPr lang="en-US" dirty="0"/>
              <a:t>Set up and Test Internal Control Processes NOW</a:t>
            </a:r>
          </a:p>
        </p:txBody>
      </p:sp>
      <p:graphicFrame>
        <p:nvGraphicFramePr>
          <p:cNvPr id="4" name="Content Placeholder 3">
            <a:extLst>
              <a:ext uri="{FF2B5EF4-FFF2-40B4-BE49-F238E27FC236}">
                <a16:creationId xmlns:a16="http://schemas.microsoft.com/office/drawing/2014/main" id="{E89A0970-21F6-754F-B656-CFC613F91F77}"/>
              </a:ext>
            </a:extLst>
          </p:cNvPr>
          <p:cNvGraphicFramePr>
            <a:graphicFrameLocks noGrp="1"/>
          </p:cNvGraphicFramePr>
          <p:nvPr>
            <p:ph idx="1"/>
            <p:extLst>
              <p:ext uri="{D42A27DB-BD31-4B8C-83A1-F6EECF244321}">
                <p14:modId xmlns:p14="http://schemas.microsoft.com/office/powerpoint/2010/main" val="3599061973"/>
              </p:ext>
            </p:extLst>
          </p:nvPr>
        </p:nvGraphicFramePr>
        <p:xfrm>
          <a:off x="102742" y="2291137"/>
          <a:ext cx="12089258" cy="45668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5AC2ADA8-C711-CB44-BECE-913E95BE5270}"/>
              </a:ext>
            </a:extLst>
          </p:cNvPr>
          <p:cNvSpPr txBox="1"/>
          <p:nvPr/>
        </p:nvSpPr>
        <p:spPr>
          <a:xfrm>
            <a:off x="410106" y="1931481"/>
            <a:ext cx="2404153" cy="2492990"/>
          </a:xfrm>
          <a:prstGeom prst="rect">
            <a:avLst/>
          </a:prstGeom>
          <a:noFill/>
        </p:spPr>
        <p:txBody>
          <a:bodyPr wrap="square" rtlCol="0">
            <a:spAutoFit/>
          </a:bodyPr>
          <a:lstStyle/>
          <a:p>
            <a:r>
              <a:rPr lang="en-US" sz="1200" dirty="0"/>
              <a:t>Preaudit</a:t>
            </a:r>
          </a:p>
          <a:p>
            <a:r>
              <a:rPr lang="en-US" sz="1200" dirty="0"/>
              <a:t>Disbursement Process</a:t>
            </a:r>
          </a:p>
          <a:p>
            <a:r>
              <a:rPr lang="en-US" sz="1200" dirty="0"/>
              <a:t>Investments</a:t>
            </a:r>
          </a:p>
          <a:p>
            <a:r>
              <a:rPr lang="en-US" sz="1200" dirty="0"/>
              <a:t>Daily Deposit/Collateralization of Deposits</a:t>
            </a:r>
          </a:p>
          <a:p>
            <a:r>
              <a:rPr lang="en-US" sz="1200" dirty="0"/>
              <a:t>Budgeting Requirements</a:t>
            </a:r>
          </a:p>
          <a:p>
            <a:r>
              <a:rPr lang="en-US" sz="1200" dirty="0"/>
              <a:t>Segregation of Duties</a:t>
            </a:r>
          </a:p>
          <a:p>
            <a:r>
              <a:rPr lang="en-US" sz="1200" dirty="0"/>
              <a:t>Rotation of Duties</a:t>
            </a:r>
          </a:p>
          <a:p>
            <a:r>
              <a:rPr lang="en-US" sz="1200" dirty="0"/>
              <a:t>Chain of Custody for Transactions</a:t>
            </a:r>
          </a:p>
          <a:p>
            <a:r>
              <a:rPr lang="en-US" sz="1200" dirty="0"/>
              <a:t>Clear Approval Processes</a:t>
            </a:r>
          </a:p>
          <a:p>
            <a:r>
              <a:rPr lang="en-US" sz="1200" dirty="0"/>
              <a:t>Contracting Requirements</a:t>
            </a:r>
          </a:p>
          <a:p>
            <a:r>
              <a:rPr lang="en-US" sz="1200" dirty="0"/>
              <a:t>Audit</a:t>
            </a:r>
          </a:p>
          <a:p>
            <a:r>
              <a:rPr lang="en-US" sz="1200" dirty="0"/>
              <a:t>Etc.</a:t>
            </a:r>
          </a:p>
        </p:txBody>
      </p:sp>
      <p:sp>
        <p:nvSpPr>
          <p:cNvPr id="6" name="TextBox 5">
            <a:extLst>
              <a:ext uri="{FF2B5EF4-FFF2-40B4-BE49-F238E27FC236}">
                <a16:creationId xmlns:a16="http://schemas.microsoft.com/office/drawing/2014/main" id="{97D7AEB8-75DB-5A4A-A4B5-3289FFD2A093}"/>
              </a:ext>
            </a:extLst>
          </p:cNvPr>
          <p:cNvSpPr txBox="1"/>
          <p:nvPr/>
        </p:nvSpPr>
        <p:spPr>
          <a:xfrm>
            <a:off x="3323258" y="3034695"/>
            <a:ext cx="2404153" cy="646331"/>
          </a:xfrm>
          <a:prstGeom prst="rect">
            <a:avLst/>
          </a:prstGeom>
          <a:noFill/>
        </p:spPr>
        <p:txBody>
          <a:bodyPr wrap="square" rtlCol="0">
            <a:spAutoFit/>
          </a:bodyPr>
          <a:lstStyle/>
          <a:p>
            <a:r>
              <a:rPr lang="en-US" sz="1200" dirty="0"/>
              <a:t>Documentation of ARP-eligibility</a:t>
            </a:r>
          </a:p>
          <a:p>
            <a:r>
              <a:rPr lang="en-US" sz="1200" dirty="0"/>
              <a:t>Documentation of state law authority</a:t>
            </a:r>
          </a:p>
        </p:txBody>
      </p:sp>
      <p:sp>
        <p:nvSpPr>
          <p:cNvPr id="7" name="TextBox 6">
            <a:extLst>
              <a:ext uri="{FF2B5EF4-FFF2-40B4-BE49-F238E27FC236}">
                <a16:creationId xmlns:a16="http://schemas.microsoft.com/office/drawing/2014/main" id="{DEC1BD2C-BBB6-2C4D-9270-DE770DDDD16D}"/>
              </a:ext>
            </a:extLst>
          </p:cNvPr>
          <p:cNvSpPr txBox="1"/>
          <p:nvPr/>
        </p:nvSpPr>
        <p:spPr>
          <a:xfrm>
            <a:off x="9155130" y="1931481"/>
            <a:ext cx="2404153" cy="276999"/>
          </a:xfrm>
          <a:prstGeom prst="rect">
            <a:avLst/>
          </a:prstGeom>
          <a:noFill/>
        </p:spPr>
        <p:txBody>
          <a:bodyPr wrap="square" rtlCol="0">
            <a:spAutoFit/>
          </a:bodyPr>
          <a:lstStyle/>
          <a:p>
            <a:r>
              <a:rPr lang="en-US" sz="1200" dirty="0"/>
              <a:t>Build off reporting requirements</a:t>
            </a:r>
          </a:p>
        </p:txBody>
      </p:sp>
      <p:sp>
        <p:nvSpPr>
          <p:cNvPr id="8" name="TextBox 7">
            <a:extLst>
              <a:ext uri="{FF2B5EF4-FFF2-40B4-BE49-F238E27FC236}">
                <a16:creationId xmlns:a16="http://schemas.microsoft.com/office/drawing/2014/main" id="{FDDA737C-8614-694C-9422-F6081E0A9FE0}"/>
              </a:ext>
            </a:extLst>
          </p:cNvPr>
          <p:cNvSpPr txBox="1"/>
          <p:nvPr/>
        </p:nvSpPr>
        <p:spPr>
          <a:xfrm>
            <a:off x="6236410" y="1413974"/>
            <a:ext cx="2713237" cy="1754326"/>
          </a:xfrm>
          <a:prstGeom prst="rect">
            <a:avLst/>
          </a:prstGeom>
          <a:noFill/>
        </p:spPr>
        <p:txBody>
          <a:bodyPr wrap="square" rtlCol="0">
            <a:spAutoFit/>
          </a:bodyPr>
          <a:lstStyle/>
          <a:p>
            <a:pPr marL="9525" lvl="1"/>
            <a:r>
              <a:rPr lang="en-US" sz="1200" dirty="0"/>
              <a:t>Procurement/Contracting Requirements</a:t>
            </a:r>
          </a:p>
          <a:p>
            <a:pPr marL="9525" lvl="1"/>
            <a:r>
              <a:rPr lang="en-US" sz="1200" dirty="0"/>
              <a:t>Allowable Costs</a:t>
            </a:r>
          </a:p>
          <a:p>
            <a:pPr marL="9525" lvl="1"/>
            <a:r>
              <a:rPr lang="en-US" sz="1200" dirty="0"/>
              <a:t>Internal Controls</a:t>
            </a:r>
          </a:p>
          <a:p>
            <a:pPr marL="9525" lvl="1"/>
            <a:r>
              <a:rPr lang="en-US" sz="1200" dirty="0"/>
              <a:t>Subrecipient Monitoring</a:t>
            </a:r>
          </a:p>
          <a:p>
            <a:pPr marL="9525" lvl="1"/>
            <a:r>
              <a:rPr lang="en-US" sz="1200" dirty="0"/>
              <a:t>Program Income</a:t>
            </a:r>
          </a:p>
          <a:p>
            <a:pPr marL="9525" lvl="1"/>
            <a:r>
              <a:rPr lang="en-US" sz="1200" dirty="0"/>
              <a:t>Equipment and Real Property </a:t>
            </a:r>
            <a:r>
              <a:rPr lang="en-US" sz="1200" dirty="0" err="1"/>
              <a:t>Mgmt</a:t>
            </a:r>
            <a:endParaRPr lang="en-US" sz="1200" dirty="0"/>
          </a:p>
          <a:p>
            <a:pPr marL="9525" lvl="1"/>
            <a:r>
              <a:rPr lang="en-US" sz="1200" dirty="0"/>
              <a:t>Cash </a:t>
            </a:r>
            <a:r>
              <a:rPr lang="en-US" sz="1200" dirty="0" err="1"/>
              <a:t>Mgmt</a:t>
            </a:r>
            <a:endParaRPr lang="en-US" sz="1200" dirty="0"/>
          </a:p>
          <a:p>
            <a:pPr marL="9525" lvl="1"/>
            <a:r>
              <a:rPr lang="en-US" sz="1200" dirty="0"/>
              <a:t>Audit Requirements</a:t>
            </a:r>
          </a:p>
          <a:p>
            <a:endParaRPr lang="en-US" sz="1200" dirty="0"/>
          </a:p>
        </p:txBody>
      </p:sp>
    </p:spTree>
    <p:extLst>
      <p:ext uri="{BB962C8B-B14F-4D97-AF65-F5344CB8AC3E}">
        <p14:creationId xmlns:p14="http://schemas.microsoft.com/office/powerpoint/2010/main" val="652460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276EDF23-78BB-4342-B871-E05B34BBCA7E}"/>
              </a:ext>
            </a:extLst>
          </p:cNvPr>
          <p:cNvSpPr>
            <a:spLocks noGrp="1"/>
          </p:cNvSpPr>
          <p:nvPr>
            <p:ph type="title"/>
          </p:nvPr>
        </p:nvSpPr>
        <p:spPr>
          <a:xfrm>
            <a:off x="2555631" y="1441938"/>
            <a:ext cx="7080738" cy="3974124"/>
          </a:xfrm>
        </p:spPr>
        <p:txBody>
          <a:bodyPr vert="horz" lIns="91440" tIns="45720" rIns="91440" bIns="45720" rtlCol="0" anchor="ctr">
            <a:normAutofit/>
          </a:bodyPr>
          <a:lstStyle/>
          <a:p>
            <a:pPr algn="ctr"/>
            <a:r>
              <a:rPr lang="en-US" sz="5400">
                <a:solidFill>
                  <a:schemeClr val="bg1">
                    <a:lumMod val="95000"/>
                    <a:lumOff val="5000"/>
                  </a:schemeClr>
                </a:solidFill>
              </a:rPr>
              <a:t>Sample ECs </a:t>
            </a:r>
            <a:br>
              <a:rPr lang="en-US" sz="5400">
                <a:solidFill>
                  <a:schemeClr val="bg1">
                    <a:lumMod val="95000"/>
                    <a:lumOff val="5000"/>
                  </a:schemeClr>
                </a:solidFill>
              </a:rPr>
            </a:br>
            <a:r>
              <a:rPr lang="en-US" sz="5400">
                <a:solidFill>
                  <a:schemeClr val="bg1">
                    <a:lumMod val="95000"/>
                    <a:lumOff val="5000"/>
                  </a:schemeClr>
                </a:solidFill>
              </a:rPr>
              <a:t>(</a:t>
            </a:r>
            <a:r>
              <a:rPr lang="en-US" sz="5400" i="1">
                <a:solidFill>
                  <a:schemeClr val="bg1">
                    <a:lumMod val="95000"/>
                    <a:lumOff val="5000"/>
                  </a:schemeClr>
                </a:solidFill>
              </a:rPr>
              <a:t>See</a:t>
            </a:r>
            <a:r>
              <a:rPr lang="en-US" sz="5400">
                <a:solidFill>
                  <a:schemeClr val="bg1">
                    <a:lumMod val="95000"/>
                    <a:lumOff val="5000"/>
                  </a:schemeClr>
                </a:solidFill>
              </a:rPr>
              <a:t> </a:t>
            </a:r>
            <a:r>
              <a:rPr lang="en-US" sz="5400">
                <a:solidFill>
                  <a:schemeClr val="bg1">
                    <a:lumMod val="95000"/>
                    <a:lumOff val="5000"/>
                  </a:schemeClr>
                </a:solidFill>
                <a:hlinkClick r:id="rId2"/>
              </a:rPr>
              <a:t>Appendix to US Treasury Compliance Guide</a:t>
            </a:r>
            <a:r>
              <a:rPr lang="en-US" sz="5400">
                <a:solidFill>
                  <a:schemeClr val="bg1">
                    <a:lumMod val="95000"/>
                    <a:lumOff val="5000"/>
                  </a:schemeClr>
                </a:solidFill>
              </a:rPr>
              <a:t>)</a:t>
            </a:r>
          </a:p>
        </p:txBody>
      </p:sp>
    </p:spTree>
    <p:extLst>
      <p:ext uri="{BB962C8B-B14F-4D97-AF65-F5344CB8AC3E}">
        <p14:creationId xmlns:p14="http://schemas.microsoft.com/office/powerpoint/2010/main" val="3148033189"/>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6E6A6A-5F47-BF4A-9D53-14A10E85FE81}"/>
              </a:ext>
            </a:extLst>
          </p:cNvPr>
          <p:cNvSpPr>
            <a:spLocks noGrp="1"/>
          </p:cNvSpPr>
          <p:nvPr>
            <p:ph type="title"/>
          </p:nvPr>
        </p:nvSpPr>
        <p:spPr>
          <a:xfrm>
            <a:off x="640080" y="325369"/>
            <a:ext cx="4368602" cy="1956841"/>
          </a:xfrm>
        </p:spPr>
        <p:txBody>
          <a:bodyPr anchor="b">
            <a:normAutofit/>
          </a:bodyPr>
          <a:lstStyle/>
          <a:p>
            <a:r>
              <a:rPr lang="en-US" sz="5400"/>
              <a:t>Cash Management</a:t>
            </a:r>
          </a:p>
        </p:txBody>
      </p:sp>
      <p:sp>
        <p:nvSpPr>
          <p:cNvPr id="7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136415E-DB06-EE40-B7D3-234EBC6845EE}"/>
              </a:ext>
            </a:extLst>
          </p:cNvPr>
          <p:cNvSpPr>
            <a:spLocks noGrp="1"/>
          </p:cNvSpPr>
          <p:nvPr>
            <p:ph idx="1"/>
          </p:nvPr>
        </p:nvSpPr>
        <p:spPr>
          <a:xfrm>
            <a:off x="350730" y="2755954"/>
            <a:ext cx="4809994" cy="3947933"/>
          </a:xfrm>
        </p:spPr>
        <p:txBody>
          <a:bodyPr>
            <a:normAutofit/>
          </a:bodyPr>
          <a:lstStyle/>
          <a:p>
            <a:r>
              <a:rPr lang="en-US" sz="1600" dirty="0"/>
              <a:t>Invest according to </a:t>
            </a:r>
            <a:r>
              <a:rPr lang="en-US" sz="1600" b="1" dirty="0">
                <a:hlinkClick r:id="rId2"/>
              </a:rPr>
              <a:t>G.S. 159-30</a:t>
            </a:r>
            <a:r>
              <a:rPr lang="en-US" sz="1600" dirty="0"/>
              <a:t>. </a:t>
            </a:r>
          </a:p>
          <a:p>
            <a:r>
              <a:rPr lang="en-US" sz="1600" dirty="0"/>
              <a:t>ARP/FRF monies are NOT SUBJECT to the requirement of the Cash Management Improvement Act. They also are not subject to the requirement of 2 CFR 200.305(b)(8)-(9) to maintain balances in an interest-bearing account and remit payments to Treasury. </a:t>
            </a:r>
          </a:p>
          <a:p>
            <a:r>
              <a:rPr lang="en-US" sz="1600" dirty="0"/>
              <a:t>Local governments are NOT required to remit interest earned on ARP/FRF monies to the US Treasury. </a:t>
            </a:r>
          </a:p>
          <a:p>
            <a:r>
              <a:rPr lang="en-US" sz="1600" dirty="0"/>
              <a:t>Local governments MAY RETAIN the interest earnings to use for administrative expenses or any other purpose authorized by state law. </a:t>
            </a:r>
          </a:p>
          <a:p>
            <a:r>
              <a:rPr lang="en-US" sz="1600" dirty="0"/>
              <a:t>The investment earnings ARE NOT subject to the ARP expenditure restrictions.</a:t>
            </a:r>
          </a:p>
        </p:txBody>
      </p:sp>
      <p:pic>
        <p:nvPicPr>
          <p:cNvPr id="1026" name="Picture 2">
            <a:extLst>
              <a:ext uri="{FF2B5EF4-FFF2-40B4-BE49-F238E27FC236}">
                <a16:creationId xmlns:a16="http://schemas.microsoft.com/office/drawing/2014/main" id="{4978683A-ACE5-2447-975B-2A1AFF879F0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500" r="8547" b="-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80693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70">
            <a:extLst>
              <a:ext uri="{FF2B5EF4-FFF2-40B4-BE49-F238E27FC236}">
                <a16:creationId xmlns:a16="http://schemas.microsoft.com/office/drawing/2014/main" id="{BCED4D40-4B67-4331-AC48-79B82B4A47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AEF19F-C5AA-2F40-A292-50B1495C7988}"/>
              </a:ext>
            </a:extLst>
          </p:cNvPr>
          <p:cNvSpPr>
            <a:spLocks noGrp="1"/>
          </p:cNvSpPr>
          <p:nvPr>
            <p:ph type="title"/>
          </p:nvPr>
        </p:nvSpPr>
        <p:spPr>
          <a:xfrm>
            <a:off x="638881" y="417576"/>
            <a:ext cx="10909640" cy="1249394"/>
          </a:xfrm>
        </p:spPr>
        <p:txBody>
          <a:bodyPr vert="horz" lIns="91440" tIns="45720" rIns="91440" bIns="45720" rtlCol="0" anchor="ctr">
            <a:normAutofit/>
          </a:bodyPr>
          <a:lstStyle/>
          <a:p>
            <a:pPr algn="ctr"/>
            <a:r>
              <a:rPr lang="en-US" sz="6600" kern="1200">
                <a:solidFill>
                  <a:schemeClr val="tx1"/>
                </a:solidFill>
                <a:latin typeface="+mj-lt"/>
                <a:ea typeface="+mj-ea"/>
                <a:cs typeface="+mj-cs"/>
              </a:rPr>
              <a:t>Subrecipient Policies????</a:t>
            </a:r>
          </a:p>
        </p:txBody>
      </p:sp>
      <p:sp>
        <p:nvSpPr>
          <p:cNvPr id="3" name="Content Placeholder 2">
            <a:extLst>
              <a:ext uri="{FF2B5EF4-FFF2-40B4-BE49-F238E27FC236}">
                <a16:creationId xmlns:a16="http://schemas.microsoft.com/office/drawing/2014/main" id="{E470763F-AE08-F640-831D-5A9D02B5F6A8}"/>
              </a:ext>
            </a:extLst>
          </p:cNvPr>
          <p:cNvSpPr>
            <a:spLocks noGrp="1"/>
          </p:cNvSpPr>
          <p:nvPr>
            <p:ph idx="1"/>
          </p:nvPr>
        </p:nvSpPr>
        <p:spPr>
          <a:xfrm>
            <a:off x="638881" y="1809541"/>
            <a:ext cx="10909643" cy="687406"/>
          </a:xfrm>
        </p:spPr>
        <p:txBody>
          <a:bodyPr vert="horz" lIns="91440" tIns="45720" rIns="91440" bIns="45720" rtlCol="0" anchor="ctr">
            <a:normAutofit/>
          </a:bodyPr>
          <a:lstStyle/>
          <a:p>
            <a:pPr marL="0" indent="0" algn="ctr">
              <a:buNone/>
            </a:pPr>
            <a:r>
              <a:rPr lang="en-US" sz="2400" kern="1200">
                <a:solidFill>
                  <a:schemeClr val="tx1"/>
                </a:solidFill>
                <a:latin typeface="+mn-lt"/>
                <a:ea typeface="+mn-ea"/>
                <a:cs typeface="+mn-cs"/>
              </a:rPr>
              <a:t>Please send them to Kara at millonzi@sog.unc.edu</a:t>
            </a:r>
          </a:p>
        </p:txBody>
      </p:sp>
      <p:sp>
        <p:nvSpPr>
          <p:cNvPr id="2056" name="sketch line">
            <a:extLst>
              <a:ext uri="{FF2B5EF4-FFF2-40B4-BE49-F238E27FC236}">
                <a16:creationId xmlns:a16="http://schemas.microsoft.com/office/drawing/2014/main" id="{670CEDEF-4F34-412E-84EE-329C1E936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1733454"/>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a:extLst>
              <a:ext uri="{FF2B5EF4-FFF2-40B4-BE49-F238E27FC236}">
                <a16:creationId xmlns:a16="http://schemas.microsoft.com/office/drawing/2014/main" id="{668E930B-A6DD-1745-A08A-FEC03E6E0D0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20040" y="2651009"/>
            <a:ext cx="11548872" cy="3551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2778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Content Placeholder 2">
            <a:extLst>
              <a:ext uri="{FF2B5EF4-FFF2-40B4-BE49-F238E27FC236}">
                <a16:creationId xmlns:a16="http://schemas.microsoft.com/office/drawing/2014/main" id="{1615C586-DE88-4E1D-8482-D2A41C1C7D60}"/>
              </a:ext>
            </a:extLst>
          </p:cNvPr>
          <p:cNvGraphicFramePr>
            <a:graphicFrameLocks noGrp="1"/>
          </p:cNvGraphicFramePr>
          <p:nvPr>
            <p:ph idx="1"/>
          </p:nvPr>
        </p:nvGraphicFramePr>
        <p:xfrm>
          <a:off x="688368" y="132105"/>
          <a:ext cx="10815263" cy="23336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a:extLst>
              <a:ext uri="{FF2B5EF4-FFF2-40B4-BE49-F238E27FC236}">
                <a16:creationId xmlns:a16="http://schemas.microsoft.com/office/drawing/2014/main" id="{1F07B0C7-79DD-374F-90E1-9CE1BFD8400A}"/>
              </a:ext>
            </a:extLst>
          </p:cNvPr>
          <p:cNvSpPr/>
          <p:nvPr/>
        </p:nvSpPr>
        <p:spPr>
          <a:xfrm>
            <a:off x="791110" y="2702104"/>
            <a:ext cx="10438544" cy="37808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“[E]</a:t>
            </a:r>
            <a:r>
              <a:rPr lang="en-US" sz="2400" b="1" dirty="0" err="1">
                <a:solidFill>
                  <a:schemeClr val="tx1"/>
                </a:solidFill>
              </a:rPr>
              <a:t>ligible</a:t>
            </a:r>
            <a:r>
              <a:rPr lang="en-US" sz="2400" b="1" dirty="0">
                <a:solidFill>
                  <a:schemeClr val="tx1"/>
                </a:solidFill>
              </a:rPr>
              <a:t> uses under this category must be in response to the disease itself or the harmful consequences of the economic disruptions resulting from or exacerbated by the COVID-19 public health emergency”</a:t>
            </a:r>
          </a:p>
          <a:p>
            <a:pPr algn="ctr"/>
            <a:endParaRPr lang="en-US" sz="1000" dirty="0">
              <a:solidFill>
                <a:schemeClr val="tx1"/>
              </a:solidFill>
            </a:endParaRPr>
          </a:p>
          <a:p>
            <a:pPr>
              <a:spcBef>
                <a:spcPts val="1200"/>
              </a:spcBef>
            </a:pPr>
            <a:r>
              <a:rPr lang="en-US" sz="2000" dirty="0">
                <a:solidFill>
                  <a:schemeClr val="tx1"/>
                </a:solidFill>
              </a:rPr>
              <a:t>Assess short and long-term effects on public health of COVID-19 and identify how program/project/activity addresses them</a:t>
            </a:r>
            <a:endParaRPr lang="en-US" sz="1000" dirty="0">
              <a:solidFill>
                <a:schemeClr val="tx1"/>
              </a:solidFill>
            </a:endParaRPr>
          </a:p>
          <a:p>
            <a:pPr>
              <a:spcBef>
                <a:spcPts val="1200"/>
              </a:spcBef>
            </a:pPr>
            <a:r>
              <a:rPr lang="en-US" sz="2000" dirty="0">
                <a:solidFill>
                  <a:schemeClr val="tx1"/>
                </a:solidFill>
              </a:rPr>
              <a:t>Specifically identify negative impact from COVID-19 and identify how program/project/activity addresses the negative impact </a:t>
            </a:r>
          </a:p>
          <a:p>
            <a:pPr>
              <a:spcBef>
                <a:spcPts val="1200"/>
              </a:spcBef>
            </a:pPr>
            <a:r>
              <a:rPr lang="en-US" sz="2000" dirty="0">
                <a:solidFill>
                  <a:schemeClr val="tx1"/>
                </a:solidFill>
              </a:rPr>
              <a:t>Focus on those most disproportionately impacted by the pandemic; broader expenditure authority in Qualify Census Tracts (QCT)</a:t>
            </a:r>
            <a:endParaRPr lang="en-US" sz="1000" dirty="0">
              <a:solidFill>
                <a:schemeClr val="tx1"/>
              </a:solidFill>
            </a:endParaRPr>
          </a:p>
          <a:p>
            <a:pPr>
              <a:spcBef>
                <a:spcPts val="1200"/>
              </a:spcBef>
            </a:pPr>
            <a:r>
              <a:rPr lang="en-US" sz="2000" dirty="0">
                <a:solidFill>
                  <a:schemeClr val="tx1"/>
                </a:solidFill>
              </a:rPr>
              <a:t>Make sure there is state law authority for the particular program/project/activity</a:t>
            </a:r>
          </a:p>
        </p:txBody>
      </p:sp>
    </p:spTree>
    <p:extLst>
      <p:ext uri="{BB962C8B-B14F-4D97-AF65-F5344CB8AC3E}">
        <p14:creationId xmlns:p14="http://schemas.microsoft.com/office/powerpoint/2010/main" val="24568046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Content Placeholder 2">
            <a:extLst>
              <a:ext uri="{FF2B5EF4-FFF2-40B4-BE49-F238E27FC236}">
                <a16:creationId xmlns:a16="http://schemas.microsoft.com/office/drawing/2014/main" id="{1615C586-DE88-4E1D-8482-D2A41C1C7D60}"/>
              </a:ext>
            </a:extLst>
          </p:cNvPr>
          <p:cNvGraphicFramePr>
            <a:graphicFrameLocks noGrp="1"/>
          </p:cNvGraphicFramePr>
          <p:nvPr>
            <p:ph idx="1"/>
          </p:nvPr>
        </p:nvGraphicFramePr>
        <p:xfrm>
          <a:off x="623300" y="255394"/>
          <a:ext cx="10924853" cy="22104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a:extLst>
              <a:ext uri="{FF2B5EF4-FFF2-40B4-BE49-F238E27FC236}">
                <a16:creationId xmlns:a16="http://schemas.microsoft.com/office/drawing/2014/main" id="{6B6A9704-8DD4-5E4B-98BF-2FB895149D7F}"/>
              </a:ext>
            </a:extLst>
          </p:cNvPr>
          <p:cNvSpPr/>
          <p:nvPr/>
        </p:nvSpPr>
        <p:spPr>
          <a:xfrm>
            <a:off x="623300" y="3429000"/>
            <a:ext cx="10781015" cy="30000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Allows a local government to use ARP monies to fund (most) general government services, to the extent that the local government experiences a reduction in general revenue during the pandemic, according to specified formula.</a:t>
            </a:r>
          </a:p>
          <a:p>
            <a:endParaRPr lang="en-US" sz="800" dirty="0">
              <a:solidFill>
                <a:schemeClr val="tx1"/>
              </a:solidFill>
            </a:endParaRPr>
          </a:p>
          <a:p>
            <a:pPr>
              <a:spcBef>
                <a:spcPts val="1200"/>
              </a:spcBef>
            </a:pPr>
            <a:r>
              <a:rPr lang="en-US" sz="2000" dirty="0">
                <a:solidFill>
                  <a:schemeClr val="tx1"/>
                </a:solidFill>
                <a:effectLst/>
              </a:rPr>
              <a:t>Compares “general revenue,” as defined by US Treasury in each of four calendar years (2020-2023) to artificially inflated base year general revenue</a:t>
            </a:r>
            <a:endParaRPr lang="en-US" sz="1000" dirty="0">
              <a:solidFill>
                <a:schemeClr val="tx1"/>
              </a:solidFill>
            </a:endParaRPr>
          </a:p>
          <a:p>
            <a:pPr>
              <a:spcBef>
                <a:spcPts val="1200"/>
              </a:spcBef>
            </a:pPr>
            <a:r>
              <a:rPr lang="en-US" sz="2000" dirty="0">
                <a:solidFill>
                  <a:schemeClr val="tx1"/>
                </a:solidFill>
              </a:rPr>
              <a:t>Any resulting “lost revenue" may be expended for most general government services authorized by state law </a:t>
            </a:r>
          </a:p>
          <a:p>
            <a:pPr>
              <a:spcBef>
                <a:spcPts val="1200"/>
              </a:spcBef>
            </a:pPr>
            <a:r>
              <a:rPr lang="en-US" sz="2000" i="1" dirty="0">
                <a:solidFill>
                  <a:schemeClr val="tx1"/>
                </a:solidFill>
              </a:rPr>
              <a:t>See</a:t>
            </a:r>
            <a:r>
              <a:rPr lang="en-US" sz="2000" dirty="0">
                <a:solidFill>
                  <a:schemeClr val="tx1"/>
                </a:solidFill>
              </a:rPr>
              <a:t> </a:t>
            </a:r>
            <a:r>
              <a:rPr lang="en-US" dirty="0">
                <a:solidFill>
                  <a:schemeClr val="tx1"/>
                </a:solidFill>
                <a:hlinkClick r:id="rId7"/>
              </a:rPr>
              <a:t>American Rescue Plan Act of 2021 (ARP): Local Government Expenditures of ARP funds for General Government Purposes</a:t>
            </a:r>
            <a:endParaRPr lang="en-US" dirty="0">
              <a:solidFill>
                <a:schemeClr val="tx1"/>
              </a:solidFill>
            </a:endParaRPr>
          </a:p>
          <a:p>
            <a:pPr marL="342900" indent="-342900">
              <a:spcBef>
                <a:spcPts val="1200"/>
              </a:spcBef>
              <a:buFont typeface="Arial" panose="020B0604020202020204" pitchFamily="34" charset="0"/>
              <a:buChar char="•"/>
            </a:pPr>
            <a:endParaRPr lang="en-US" sz="2000" dirty="0">
              <a:solidFill>
                <a:schemeClr val="tx1"/>
              </a:solidFill>
            </a:endParaRPr>
          </a:p>
          <a:p>
            <a:endParaRPr lang="en-US" dirty="0">
              <a:solidFill>
                <a:schemeClr val="tx1"/>
              </a:solidFill>
              <a:effectLst/>
            </a:endParaRPr>
          </a:p>
          <a:p>
            <a:endParaRPr lang="en-US" dirty="0">
              <a:solidFill>
                <a:schemeClr val="tx1"/>
              </a:solidFill>
            </a:endParaRPr>
          </a:p>
          <a:p>
            <a:endParaRPr lang="en-US" dirty="0">
              <a:solidFill>
                <a:schemeClr val="tx1"/>
              </a:solidFill>
              <a:effectLst/>
            </a:endParaRPr>
          </a:p>
        </p:txBody>
      </p:sp>
    </p:spTree>
    <p:extLst>
      <p:ext uri="{BB962C8B-B14F-4D97-AF65-F5344CB8AC3E}">
        <p14:creationId xmlns:p14="http://schemas.microsoft.com/office/powerpoint/2010/main" val="41645143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Content Placeholder 2">
            <a:extLst>
              <a:ext uri="{FF2B5EF4-FFF2-40B4-BE49-F238E27FC236}">
                <a16:creationId xmlns:a16="http://schemas.microsoft.com/office/drawing/2014/main" id="{1615C586-DE88-4E1D-8482-D2A41C1C7D60}"/>
              </a:ext>
            </a:extLst>
          </p:cNvPr>
          <p:cNvGraphicFramePr>
            <a:graphicFrameLocks noGrp="1"/>
          </p:cNvGraphicFramePr>
          <p:nvPr>
            <p:ph idx="1"/>
          </p:nvPr>
        </p:nvGraphicFramePr>
        <p:xfrm>
          <a:off x="623300" y="255394"/>
          <a:ext cx="10924853" cy="22104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a:extLst>
              <a:ext uri="{FF2B5EF4-FFF2-40B4-BE49-F238E27FC236}">
                <a16:creationId xmlns:a16="http://schemas.microsoft.com/office/drawing/2014/main" id="{6B6A9704-8DD4-5E4B-98BF-2FB895149D7F}"/>
              </a:ext>
            </a:extLst>
          </p:cNvPr>
          <p:cNvSpPr/>
          <p:nvPr/>
        </p:nvSpPr>
        <p:spPr>
          <a:xfrm>
            <a:off x="623300" y="3429000"/>
            <a:ext cx="10781015" cy="30000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“[T]o provide premium pay to eligible workers performing essential work during the COVID-19 public health emergency….”</a:t>
            </a:r>
          </a:p>
          <a:p>
            <a:endParaRPr lang="en-US" sz="1200" b="1" dirty="0">
              <a:solidFill>
                <a:schemeClr val="tx1"/>
              </a:solidFill>
            </a:endParaRPr>
          </a:p>
          <a:p>
            <a:r>
              <a:rPr lang="en-US" dirty="0">
                <a:solidFill>
                  <a:schemeClr val="tx1"/>
                </a:solidFill>
              </a:rPr>
              <a:t>Local governments have broad authority to determine which workers are essential, but they must regularly perform in-person work, interact with others at work, or physically handle items handled by others. </a:t>
            </a:r>
          </a:p>
          <a:p>
            <a:endParaRPr lang="en-US" sz="1000" dirty="0">
              <a:solidFill>
                <a:schemeClr val="tx1"/>
              </a:solidFill>
            </a:endParaRPr>
          </a:p>
          <a:p>
            <a:r>
              <a:rPr lang="en-US" dirty="0">
                <a:solidFill>
                  <a:schemeClr val="tx1"/>
                </a:solidFill>
              </a:rPr>
              <a:t>May not be used as substitute for regular earnings.</a:t>
            </a:r>
          </a:p>
          <a:p>
            <a:endParaRPr lang="en-US" sz="1000" dirty="0">
              <a:solidFill>
                <a:schemeClr val="tx1"/>
              </a:solidFill>
            </a:endParaRPr>
          </a:p>
          <a:p>
            <a:r>
              <a:rPr lang="en-US" dirty="0">
                <a:solidFill>
                  <a:schemeClr val="tx1"/>
                </a:solidFill>
              </a:rPr>
              <a:t>May be retroactive to the start of the pandemic; but check with your attorney for potential state law issues.</a:t>
            </a:r>
          </a:p>
          <a:p>
            <a:endParaRPr lang="en-US" sz="1000" dirty="0">
              <a:solidFill>
                <a:schemeClr val="tx1"/>
              </a:solidFill>
            </a:endParaRPr>
          </a:p>
          <a:p>
            <a:r>
              <a:rPr lang="en-US" dirty="0">
                <a:solidFill>
                  <a:schemeClr val="tx1"/>
                </a:solidFill>
              </a:rPr>
              <a:t>US Treasury emphasizes the need for recipients to prioritize premium pay for lower income workers. Premium pay that would increase a worker’s total pay above 150% of the greater of the state or county average annual wage requires specific justification for how it responds to the needs of these workers.</a:t>
            </a:r>
          </a:p>
          <a:p>
            <a:endParaRPr lang="en-US" sz="1000" dirty="0">
              <a:solidFill>
                <a:schemeClr val="tx1"/>
              </a:solidFill>
            </a:endParaRPr>
          </a:p>
          <a:p>
            <a:r>
              <a:rPr lang="en-US" dirty="0">
                <a:solidFill>
                  <a:schemeClr val="tx1"/>
                </a:solidFill>
              </a:rPr>
              <a:t>All premium pay must comply with state law authority.  </a:t>
            </a:r>
            <a:endParaRPr lang="en-US" dirty="0">
              <a:solidFill>
                <a:schemeClr val="tx1"/>
              </a:solidFill>
              <a:effectLst/>
            </a:endParaRPr>
          </a:p>
          <a:p>
            <a:endParaRPr lang="en-US" dirty="0">
              <a:solidFill>
                <a:schemeClr val="tx1"/>
              </a:solidFill>
            </a:endParaRPr>
          </a:p>
          <a:p>
            <a:endParaRPr lang="en-US" dirty="0">
              <a:solidFill>
                <a:schemeClr val="tx1"/>
              </a:solidFill>
              <a:effectLst/>
            </a:endParaRPr>
          </a:p>
        </p:txBody>
      </p:sp>
    </p:spTree>
    <p:extLst>
      <p:ext uri="{BB962C8B-B14F-4D97-AF65-F5344CB8AC3E}">
        <p14:creationId xmlns:p14="http://schemas.microsoft.com/office/powerpoint/2010/main" val="15551410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Content Placeholder 2">
            <a:extLst>
              <a:ext uri="{FF2B5EF4-FFF2-40B4-BE49-F238E27FC236}">
                <a16:creationId xmlns:a16="http://schemas.microsoft.com/office/drawing/2014/main" id="{1615C586-DE88-4E1D-8482-D2A41C1C7D60}"/>
              </a:ext>
            </a:extLst>
          </p:cNvPr>
          <p:cNvGraphicFramePr>
            <a:graphicFrameLocks noGrp="1"/>
          </p:cNvGraphicFramePr>
          <p:nvPr>
            <p:ph idx="1"/>
          </p:nvPr>
        </p:nvGraphicFramePr>
        <p:xfrm>
          <a:off x="613026" y="255394"/>
          <a:ext cx="10935127" cy="22104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a:extLst>
              <a:ext uri="{FF2B5EF4-FFF2-40B4-BE49-F238E27FC236}">
                <a16:creationId xmlns:a16="http://schemas.microsoft.com/office/drawing/2014/main" id="{6B6A9704-8DD4-5E4B-98BF-2FB895149D7F}"/>
              </a:ext>
            </a:extLst>
          </p:cNvPr>
          <p:cNvSpPr/>
          <p:nvPr/>
        </p:nvSpPr>
        <p:spPr>
          <a:xfrm>
            <a:off x="613026" y="2729970"/>
            <a:ext cx="10664576" cy="37603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Aligns eligible uses with the types or categories of projects that would be eligible to receive financial assistance through the EPA’s Clean Water State Revolving Fund (CWSRF) or Drinking Water State Revolving Fund (DWSRF).</a:t>
            </a:r>
          </a:p>
          <a:p>
            <a:pPr algn="ctr"/>
            <a:endParaRPr lang="en-US" sz="1000" dirty="0">
              <a:solidFill>
                <a:schemeClr val="tx1"/>
              </a:solidFill>
            </a:endParaRPr>
          </a:p>
          <a:p>
            <a:r>
              <a:rPr lang="en-US" dirty="0">
                <a:solidFill>
                  <a:schemeClr val="tx1"/>
                </a:solidFill>
              </a:rPr>
              <a:t>DWSRF: Projects include treatment, transmission and distribution (including lead service line replacement), source rehabilitation and decontamination, storage, consolidation, and new systems development. </a:t>
            </a:r>
          </a:p>
          <a:p>
            <a:pPr algn="ctr"/>
            <a:endParaRPr lang="en-US" sz="1000" dirty="0">
              <a:solidFill>
                <a:schemeClr val="tx1"/>
              </a:solidFill>
            </a:endParaRPr>
          </a:p>
          <a:p>
            <a:r>
              <a:rPr lang="en-US" dirty="0">
                <a:solidFill>
                  <a:schemeClr val="tx1"/>
                </a:solidFill>
              </a:rPr>
              <a:t>CWSRF: Projects include construction of publicly- owned treatment works, nonpoint source pollution management, national estuary program projects, decentralized wastewater treatment systems, stormwater systems, water conservation, efficiency, and reuse measures, watershed pilot projects, energy efficiency measures for publicly-owned treatment works, water reuse projects, security measures at publicly-owned treatment works, and technical assistance to ensure compliance with the Clean Water Act. </a:t>
            </a:r>
          </a:p>
          <a:p>
            <a:pPr algn="ctr"/>
            <a:endParaRPr lang="en-US" sz="1000" dirty="0">
              <a:solidFill>
                <a:schemeClr val="tx1"/>
              </a:solidFill>
            </a:endParaRPr>
          </a:p>
          <a:p>
            <a:r>
              <a:rPr lang="en-US" dirty="0">
                <a:solidFill>
                  <a:schemeClr val="tx1"/>
                </a:solidFill>
              </a:rPr>
              <a:t>NO State Law Authority for Broadband Infrastructure (but watch for new legislation)</a:t>
            </a:r>
          </a:p>
        </p:txBody>
      </p:sp>
    </p:spTree>
    <p:extLst>
      <p:ext uri="{BB962C8B-B14F-4D97-AF65-F5344CB8AC3E}">
        <p14:creationId xmlns:p14="http://schemas.microsoft.com/office/powerpoint/2010/main" val="35275424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01500-57D2-4A4E-8448-503554D447CF}"/>
              </a:ext>
            </a:extLst>
          </p:cNvPr>
          <p:cNvSpPr>
            <a:spLocks noGrp="1"/>
          </p:cNvSpPr>
          <p:nvPr>
            <p:ph type="title"/>
          </p:nvPr>
        </p:nvSpPr>
        <p:spPr>
          <a:xfrm>
            <a:off x="4116889" y="0"/>
            <a:ext cx="7064274" cy="1286160"/>
          </a:xfrm>
        </p:spPr>
        <p:txBody>
          <a:bodyPr anchor="b">
            <a:normAutofit fontScale="90000"/>
          </a:bodyPr>
          <a:lstStyle/>
          <a:p>
            <a:r>
              <a:rPr lang="en-US" sz="4900" b="1" dirty="0"/>
              <a:t>ARP Zoom Office Hours</a:t>
            </a:r>
            <a:br>
              <a:rPr lang="en-US" sz="3400" dirty="0"/>
            </a:br>
            <a:r>
              <a:rPr lang="en-US" sz="3400" dirty="0"/>
              <a:t>Bring Your Coffee/Lunch &amp; Your Questions</a:t>
            </a:r>
          </a:p>
        </p:txBody>
      </p:sp>
      <p:sp>
        <p:nvSpPr>
          <p:cNvPr id="3" name="Content Placeholder 2">
            <a:extLst>
              <a:ext uri="{FF2B5EF4-FFF2-40B4-BE49-F238E27FC236}">
                <a16:creationId xmlns:a16="http://schemas.microsoft.com/office/drawing/2014/main" id="{D3D82C04-A404-A646-B179-3679DC6BFA98}"/>
              </a:ext>
            </a:extLst>
          </p:cNvPr>
          <p:cNvSpPr>
            <a:spLocks noGrp="1"/>
          </p:cNvSpPr>
          <p:nvPr>
            <p:ph idx="1"/>
          </p:nvPr>
        </p:nvSpPr>
        <p:spPr>
          <a:xfrm>
            <a:off x="4116889" y="1410655"/>
            <a:ext cx="7682274" cy="5354877"/>
          </a:xfrm>
        </p:spPr>
        <p:txBody>
          <a:bodyPr>
            <a:normAutofit fontScale="70000" lnSpcReduction="20000"/>
          </a:bodyPr>
          <a:lstStyle/>
          <a:p>
            <a:pPr marL="0" indent="0">
              <a:buNone/>
            </a:pPr>
            <a:r>
              <a:rPr lang="en-US" sz="2900" b="1" dirty="0"/>
              <a:t>Thursday, September 2, at 12:00pm</a:t>
            </a:r>
            <a:endParaRPr lang="en-US" sz="2900" dirty="0"/>
          </a:p>
          <a:p>
            <a:pPr marL="0" indent="0">
              <a:buNone/>
            </a:pPr>
            <a:r>
              <a:rPr lang="en-US" sz="2900" b="1" dirty="0"/>
              <a:t>Wednesday, September 8, at 8:30am</a:t>
            </a:r>
          </a:p>
          <a:p>
            <a:pPr marL="460375" indent="0">
              <a:buNone/>
            </a:pPr>
            <a:r>
              <a:rPr lang="en-US" sz="2900" dirty="0"/>
              <a:t>We will prioritize questions on working with nonprofits and other subrecipients but will address other questions as time allows</a:t>
            </a:r>
            <a:endParaRPr lang="en-US" sz="2900" b="1" dirty="0"/>
          </a:p>
          <a:p>
            <a:pPr marL="0" indent="0">
              <a:buNone/>
            </a:pPr>
            <a:r>
              <a:rPr lang="en-US" sz="2900" b="1" dirty="0"/>
              <a:t>Tuesday, September 14, at 12:00pm</a:t>
            </a:r>
          </a:p>
          <a:p>
            <a:pPr marL="457200" lvl="1" indent="0">
              <a:buNone/>
            </a:pPr>
            <a:r>
              <a:rPr lang="en-US" sz="2900" dirty="0"/>
              <a:t>We will prioritize questions on water/sewer/stormwater infrastructure expenditures but will address other questions as time allows</a:t>
            </a:r>
          </a:p>
          <a:p>
            <a:pPr marL="0" indent="0">
              <a:buNone/>
            </a:pPr>
            <a:r>
              <a:rPr lang="en-US" sz="2900" b="1" dirty="0"/>
              <a:t>Thursday, September 23, at 8:30am</a:t>
            </a:r>
          </a:p>
          <a:p>
            <a:pPr marL="0" indent="0">
              <a:buNone/>
            </a:pPr>
            <a:r>
              <a:rPr lang="en-US" sz="2900" b="1" dirty="0"/>
              <a:t>Monday, September 27, at 12:00pm</a:t>
            </a:r>
          </a:p>
          <a:p>
            <a:pPr marL="0" indent="0">
              <a:buNone/>
            </a:pPr>
            <a:r>
              <a:rPr lang="en-US" sz="2900" b="1" dirty="0"/>
              <a:t>Tuesday, October 5, at 8:30am</a:t>
            </a:r>
          </a:p>
          <a:p>
            <a:pPr marL="457200" lvl="1" indent="0">
              <a:buNone/>
            </a:pPr>
            <a:r>
              <a:rPr lang="en-US" sz="2900" dirty="0"/>
              <a:t>We will focus on contracting and other procurement requirements but will address other questions as time allows</a:t>
            </a:r>
          </a:p>
          <a:p>
            <a:pPr marL="0" indent="0">
              <a:buNone/>
            </a:pPr>
            <a:r>
              <a:rPr lang="en-US" sz="2900" b="1" dirty="0"/>
              <a:t>Wednesday, October 13, at 12:00pm</a:t>
            </a:r>
          </a:p>
          <a:p>
            <a:pPr marL="0" indent="0">
              <a:buNone/>
            </a:pPr>
            <a:r>
              <a:rPr lang="en-US" sz="2900" b="1" dirty="0"/>
              <a:t>Friday, October 22, at 8:30am</a:t>
            </a:r>
          </a:p>
          <a:p>
            <a:pPr marL="460375" lvl="0" indent="0">
              <a:buNone/>
            </a:pPr>
            <a:r>
              <a:rPr lang="en-US" sz="2900" dirty="0"/>
              <a:t>We will focus on the Project and Expenditure Report (deadline Oct. 31, 2021) but will address other questions as time allows</a:t>
            </a:r>
          </a:p>
          <a:p>
            <a:pPr marL="0" indent="0">
              <a:buNone/>
            </a:pPr>
            <a:r>
              <a:rPr lang="en-US" sz="2900" b="1" dirty="0"/>
              <a:t>Tuesday, October 26, at 12:00pm</a:t>
            </a:r>
          </a:p>
          <a:p>
            <a:pPr marL="0" indent="0">
              <a:buNone/>
            </a:pPr>
            <a:endParaRPr lang="en-US" sz="1200" u="sng" dirty="0"/>
          </a:p>
          <a:p>
            <a:pPr marL="0" indent="0">
              <a:buNone/>
            </a:pPr>
            <a:endParaRPr lang="en-US" sz="2400" b="1" dirty="0"/>
          </a:p>
        </p:txBody>
      </p:sp>
      <p:pic>
        <p:nvPicPr>
          <p:cNvPr id="3074" name="Picture 2" descr="A person holding a tablet&#10;&#10;Description automatically generated with low confidence">
            <a:extLst>
              <a:ext uri="{FF2B5EF4-FFF2-40B4-BE49-F238E27FC236}">
                <a16:creationId xmlns:a16="http://schemas.microsoft.com/office/drawing/2014/main" id="{10111A7B-9BD5-A14D-BE60-570500D2E48C}"/>
              </a:ext>
            </a:extLst>
          </p:cNvPr>
          <p:cNvPicPr>
            <a:picLocks noChangeAspect="1" noChangeArrowheads="1"/>
          </p:cNvPicPr>
          <p:nvPr/>
        </p:nvPicPr>
        <p:blipFill rotWithShape="1">
          <a:blip r:embed="rId2">
            <a:extLst>
              <a:ext uri="{28A0092B-C50C-407E-A947-70E740481C1C}">
                <a14:useLocalDpi xmlns:a14="http://schemas.microsoft.com/office/drawing/2010/main"/>
              </a:ext>
            </a:extLst>
          </a:blip>
          <a:srcRect/>
          <a:stretch/>
        </p:blipFill>
        <p:spPr bwMode="auto">
          <a:xfrm>
            <a:off x="1" y="10"/>
            <a:ext cx="3820438" cy="685799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90792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237326-9846-064E-ABE3-229252E2D5CB}"/>
              </a:ext>
            </a:extLst>
          </p:cNvPr>
          <p:cNvSpPr>
            <a:spLocks noGrp="1"/>
          </p:cNvSpPr>
          <p:nvPr>
            <p:ph type="title"/>
          </p:nvPr>
        </p:nvSpPr>
        <p:spPr>
          <a:xfrm>
            <a:off x="838200" y="557188"/>
            <a:ext cx="10515600" cy="1133499"/>
          </a:xfrm>
        </p:spPr>
        <p:txBody>
          <a:bodyPr>
            <a:normAutofit/>
          </a:bodyPr>
          <a:lstStyle/>
          <a:p>
            <a:pPr algn="ctr"/>
            <a:r>
              <a:rPr lang="en-US" sz="5200"/>
              <a:t>What’s in a Name?</a:t>
            </a:r>
          </a:p>
        </p:txBody>
      </p:sp>
      <p:graphicFrame>
        <p:nvGraphicFramePr>
          <p:cNvPr id="5" name="Content Placeholder 2">
            <a:extLst>
              <a:ext uri="{FF2B5EF4-FFF2-40B4-BE49-F238E27FC236}">
                <a16:creationId xmlns:a16="http://schemas.microsoft.com/office/drawing/2014/main" id="{F8DBD54D-B507-4E15-A3E3-559140808AC7}"/>
              </a:ext>
            </a:extLst>
          </p:cNvPr>
          <p:cNvGraphicFramePr>
            <a:graphicFrameLocks noGrp="1"/>
          </p:cNvGraphicFramePr>
          <p:nvPr>
            <p:ph idx="1"/>
            <p:extLst>
              <p:ext uri="{D42A27DB-BD31-4B8C-83A1-F6EECF244321}">
                <p14:modId xmlns:p14="http://schemas.microsoft.com/office/powerpoint/2010/main" val="1817482479"/>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729532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85D8F-3D5F-9348-9C8D-9925118FCBB9}"/>
              </a:ext>
            </a:extLst>
          </p:cNvPr>
          <p:cNvSpPr>
            <a:spLocks noGrp="1"/>
          </p:cNvSpPr>
          <p:nvPr>
            <p:ph type="title"/>
          </p:nvPr>
        </p:nvSpPr>
        <p:spPr>
          <a:xfrm>
            <a:off x="838200" y="557188"/>
            <a:ext cx="4862848" cy="5569291"/>
          </a:xfrm>
        </p:spPr>
        <p:txBody>
          <a:bodyPr>
            <a:normAutofit/>
          </a:bodyPr>
          <a:lstStyle/>
          <a:p>
            <a:r>
              <a:rPr lang="en-US" sz="5200" dirty="0"/>
              <a:t>What Determines ARP/FRF Allowable Expenditures?</a:t>
            </a:r>
          </a:p>
        </p:txBody>
      </p:sp>
      <p:graphicFrame>
        <p:nvGraphicFramePr>
          <p:cNvPr id="5" name="Content Placeholder 2">
            <a:extLst>
              <a:ext uri="{FF2B5EF4-FFF2-40B4-BE49-F238E27FC236}">
                <a16:creationId xmlns:a16="http://schemas.microsoft.com/office/drawing/2014/main" id="{F92ECEA2-7C88-492C-91BA-5D5F43EE45A2}"/>
              </a:ext>
            </a:extLst>
          </p:cNvPr>
          <p:cNvGraphicFramePr>
            <a:graphicFrameLocks noGrp="1"/>
          </p:cNvGraphicFramePr>
          <p:nvPr>
            <p:ph idx="1"/>
          </p:nvPr>
        </p:nvGraphicFramePr>
        <p:xfrm>
          <a:off x="5701048" y="263047"/>
          <a:ext cx="6311412" cy="65949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955531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54C6598E-24E0-8B4F-827D-692B9AA4F47C}"/>
              </a:ext>
            </a:extLst>
          </p:cNvPr>
          <p:cNvGraphicFramePr>
            <a:graphicFrameLocks noGrp="1"/>
          </p:cNvGraphicFramePr>
          <p:nvPr>
            <p:ph idx="1"/>
            <p:extLst>
              <p:ext uri="{D42A27DB-BD31-4B8C-83A1-F6EECF244321}">
                <p14:modId xmlns:p14="http://schemas.microsoft.com/office/powerpoint/2010/main" val="3519373599"/>
              </p:ext>
            </p:extLst>
          </p:nvPr>
        </p:nvGraphicFramePr>
        <p:xfrm>
          <a:off x="595901" y="166955"/>
          <a:ext cx="12370086" cy="65240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161500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B1A9C-177B-5B48-B815-E11CABBBA97F}"/>
              </a:ext>
            </a:extLst>
          </p:cNvPr>
          <p:cNvSpPr>
            <a:spLocks noGrp="1"/>
          </p:cNvSpPr>
          <p:nvPr>
            <p:ph type="title"/>
          </p:nvPr>
        </p:nvSpPr>
        <p:spPr>
          <a:xfrm>
            <a:off x="643467" y="321734"/>
            <a:ext cx="10905066" cy="1135737"/>
          </a:xfrm>
        </p:spPr>
        <p:txBody>
          <a:bodyPr>
            <a:normAutofit/>
          </a:bodyPr>
          <a:lstStyle/>
          <a:p>
            <a:r>
              <a:rPr lang="en-US" sz="4000" dirty="0"/>
              <a:t>ARP/FRF Allowable Expenditures</a:t>
            </a:r>
          </a:p>
        </p:txBody>
      </p:sp>
      <p:graphicFrame>
        <p:nvGraphicFramePr>
          <p:cNvPr id="21" name="Content Placeholder 2">
            <a:extLst>
              <a:ext uri="{FF2B5EF4-FFF2-40B4-BE49-F238E27FC236}">
                <a16:creationId xmlns:a16="http://schemas.microsoft.com/office/drawing/2014/main" id="{1615C586-DE88-4E1D-8482-D2A41C1C7D60}"/>
              </a:ext>
            </a:extLst>
          </p:cNvPr>
          <p:cNvGraphicFramePr>
            <a:graphicFrameLocks noGrp="1"/>
          </p:cNvGraphicFramePr>
          <p:nvPr>
            <p:ph idx="1"/>
          </p:nvPr>
        </p:nvGraphicFramePr>
        <p:xfrm>
          <a:off x="0" y="1457471"/>
          <a:ext cx="12192000" cy="48573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358612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F55D0-768F-8D4A-BE73-338E717BBFA6}"/>
              </a:ext>
            </a:extLst>
          </p:cNvPr>
          <p:cNvSpPr>
            <a:spLocks noGrp="1"/>
          </p:cNvSpPr>
          <p:nvPr>
            <p:ph type="title"/>
          </p:nvPr>
        </p:nvSpPr>
        <p:spPr>
          <a:xfrm>
            <a:off x="467474" y="-821485"/>
            <a:ext cx="5323715" cy="1642970"/>
          </a:xfrm>
        </p:spPr>
        <p:txBody>
          <a:bodyPr anchor="b">
            <a:normAutofit/>
          </a:bodyPr>
          <a:lstStyle/>
          <a:p>
            <a:r>
              <a:rPr lang="en-US" sz="4000" dirty="0"/>
              <a:t>ARP Compliance</a:t>
            </a:r>
          </a:p>
        </p:txBody>
      </p:sp>
      <p:sp>
        <p:nvSpPr>
          <p:cNvPr id="3" name="Content Placeholder 2">
            <a:extLst>
              <a:ext uri="{FF2B5EF4-FFF2-40B4-BE49-F238E27FC236}">
                <a16:creationId xmlns:a16="http://schemas.microsoft.com/office/drawing/2014/main" id="{3AA4CE9D-38E3-8844-8693-E098AA659DEA}"/>
              </a:ext>
            </a:extLst>
          </p:cNvPr>
          <p:cNvSpPr>
            <a:spLocks noGrp="1"/>
          </p:cNvSpPr>
          <p:nvPr>
            <p:ph idx="1"/>
          </p:nvPr>
        </p:nvSpPr>
        <p:spPr>
          <a:xfrm>
            <a:off x="328773" y="1037690"/>
            <a:ext cx="9770724" cy="4903288"/>
          </a:xfrm>
        </p:spPr>
        <p:txBody>
          <a:bodyPr anchor="t">
            <a:noAutofit/>
          </a:bodyPr>
          <a:lstStyle/>
          <a:p>
            <a:r>
              <a:rPr lang="en-US" sz="2000" dirty="0"/>
              <a:t>Uniform Guidance (</a:t>
            </a:r>
            <a:r>
              <a:rPr lang="en-US" sz="2000" dirty="0">
                <a:hlinkClick r:id="rId2"/>
              </a:rPr>
              <a:t>CFR Part 200</a:t>
            </a:r>
            <a:r>
              <a:rPr lang="en-US" sz="2000" dirty="0"/>
              <a:t> &amp; </a:t>
            </a:r>
            <a:r>
              <a:rPr lang="en-US" sz="2000" dirty="0">
                <a:hlinkClick r:id="rId3"/>
              </a:rPr>
              <a:t>Compliance Supplement</a:t>
            </a:r>
            <a:r>
              <a:rPr lang="en-US" sz="2000" dirty="0"/>
              <a:t>)</a:t>
            </a:r>
          </a:p>
          <a:p>
            <a:pPr lvl="1"/>
            <a:r>
              <a:rPr lang="en-US" sz="2000" dirty="0"/>
              <a:t>Procurement/Contracting Requirements</a:t>
            </a:r>
          </a:p>
          <a:p>
            <a:pPr lvl="1"/>
            <a:r>
              <a:rPr lang="en-US" sz="2000" dirty="0"/>
              <a:t>Allowable Costs</a:t>
            </a:r>
          </a:p>
          <a:p>
            <a:pPr lvl="1"/>
            <a:r>
              <a:rPr lang="en-US" sz="2000" dirty="0"/>
              <a:t>Internal Controls</a:t>
            </a:r>
          </a:p>
          <a:p>
            <a:pPr lvl="1"/>
            <a:r>
              <a:rPr lang="en-US" sz="2000" dirty="0"/>
              <a:t>Reporting</a:t>
            </a:r>
          </a:p>
          <a:p>
            <a:pPr lvl="1"/>
            <a:r>
              <a:rPr lang="en-US" sz="2000" dirty="0"/>
              <a:t>Subrecipient Monitoring</a:t>
            </a:r>
          </a:p>
          <a:p>
            <a:pPr lvl="1"/>
            <a:r>
              <a:rPr lang="en-US" sz="2000" dirty="0"/>
              <a:t>Program Income</a:t>
            </a:r>
          </a:p>
          <a:p>
            <a:pPr lvl="1"/>
            <a:r>
              <a:rPr lang="en-US" sz="2000" dirty="0"/>
              <a:t>Equipment and Real Property Management</a:t>
            </a:r>
          </a:p>
          <a:p>
            <a:pPr lvl="1"/>
            <a:r>
              <a:rPr lang="en-US" sz="2000" dirty="0"/>
              <a:t>Cash Management</a:t>
            </a:r>
          </a:p>
          <a:p>
            <a:pPr lvl="1"/>
            <a:r>
              <a:rPr lang="en-US" sz="2000" dirty="0"/>
              <a:t>Audit Requirements</a:t>
            </a:r>
          </a:p>
          <a:p>
            <a:r>
              <a:rPr lang="en-US" sz="2000" dirty="0"/>
              <a:t>State Law (LGBFCA &amp; Procurement Rules)</a:t>
            </a:r>
          </a:p>
          <a:p>
            <a:pPr lvl="1"/>
            <a:r>
              <a:rPr lang="en-US" sz="2000" dirty="0"/>
              <a:t>Budgeting</a:t>
            </a:r>
          </a:p>
          <a:p>
            <a:pPr lvl="1"/>
            <a:r>
              <a:rPr lang="en-US" sz="2000" dirty="0"/>
              <a:t>Accounting</a:t>
            </a:r>
          </a:p>
          <a:p>
            <a:pPr lvl="1"/>
            <a:r>
              <a:rPr lang="en-US" sz="2000" dirty="0"/>
              <a:t>Reporting</a:t>
            </a:r>
          </a:p>
          <a:p>
            <a:pPr lvl="1"/>
            <a:r>
              <a:rPr lang="en-US" sz="2000" dirty="0"/>
              <a:t>Independent Audit</a:t>
            </a:r>
          </a:p>
          <a:p>
            <a:pPr lvl="1"/>
            <a:r>
              <a:rPr lang="en-US" sz="2000" dirty="0"/>
              <a:t>Procurement/Contracting Requirements</a:t>
            </a:r>
          </a:p>
        </p:txBody>
      </p:sp>
      <p:pic>
        <p:nvPicPr>
          <p:cNvPr id="3074" name="Picture 2">
            <a:extLst>
              <a:ext uri="{FF2B5EF4-FFF2-40B4-BE49-F238E27FC236}">
                <a16:creationId xmlns:a16="http://schemas.microsoft.com/office/drawing/2014/main" id="{C190D26C-37C4-F747-AA8C-A0A6B45AEAF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459" r="2117" b="-2"/>
          <a:stretch/>
        </p:blipFill>
        <p:spPr bwMode="auto">
          <a:xfrm>
            <a:off x="7075967" y="1423539"/>
            <a:ext cx="4170530" cy="4042814"/>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a:extLst>
              <a:ext uri="{FF2B5EF4-FFF2-40B4-BE49-F238E27FC236}">
                <a16:creationId xmlns:a16="http://schemas.microsoft.com/office/drawing/2014/main" id="{0B62F896-AC16-8648-AFE4-F9B6B537E92A}"/>
              </a:ext>
            </a:extLst>
          </p:cNvPr>
          <p:cNvSpPr/>
          <p:nvPr/>
        </p:nvSpPr>
        <p:spPr>
          <a:xfrm>
            <a:off x="934948" y="2034284"/>
            <a:ext cx="2280863" cy="380144"/>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168DDC52-7F15-8046-89FF-84ABB6E8AAC0}"/>
              </a:ext>
            </a:extLst>
          </p:cNvPr>
          <p:cNvSpPr/>
          <p:nvPr/>
        </p:nvSpPr>
        <p:spPr>
          <a:xfrm>
            <a:off x="848468" y="3707259"/>
            <a:ext cx="2593375" cy="380144"/>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67089E1F-60DE-4B4E-94F3-FFE41400ACEE}"/>
              </a:ext>
            </a:extLst>
          </p:cNvPr>
          <p:cNvSpPr/>
          <p:nvPr/>
        </p:nvSpPr>
        <p:spPr>
          <a:xfrm>
            <a:off x="738027" y="2414428"/>
            <a:ext cx="2280863" cy="380144"/>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831323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8">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BC12C4E-C59E-0248-8DC4-6B5A2185BCE7}"/>
              </a:ext>
            </a:extLst>
          </p:cNvPr>
          <p:cNvSpPr>
            <a:spLocks noGrp="1"/>
          </p:cNvSpPr>
          <p:nvPr>
            <p:ph type="title"/>
          </p:nvPr>
        </p:nvSpPr>
        <p:spPr>
          <a:xfrm>
            <a:off x="836675" y="112888"/>
            <a:ext cx="10515600" cy="719320"/>
          </a:xfrm>
        </p:spPr>
        <p:txBody>
          <a:bodyPr>
            <a:normAutofit fontScale="90000"/>
          </a:bodyPr>
          <a:lstStyle/>
          <a:p>
            <a:pPr algn="ctr"/>
            <a:r>
              <a:rPr lang="en-US" sz="5200" dirty="0"/>
              <a:t>Reporting</a:t>
            </a:r>
          </a:p>
        </p:txBody>
      </p:sp>
      <p:graphicFrame>
        <p:nvGraphicFramePr>
          <p:cNvPr id="4" name="Content Placeholder 3">
            <a:extLst>
              <a:ext uri="{FF2B5EF4-FFF2-40B4-BE49-F238E27FC236}">
                <a16:creationId xmlns:a16="http://schemas.microsoft.com/office/drawing/2014/main" id="{328207D5-212F-F546-A134-E0BB93168491}"/>
              </a:ext>
            </a:extLst>
          </p:cNvPr>
          <p:cNvGraphicFramePr>
            <a:graphicFrameLocks noGrp="1"/>
          </p:cNvGraphicFramePr>
          <p:nvPr>
            <p:ph idx="1"/>
            <p:extLst>
              <p:ext uri="{D42A27DB-BD31-4B8C-83A1-F6EECF244321}">
                <p14:modId xmlns:p14="http://schemas.microsoft.com/office/powerpoint/2010/main" val="3052812266"/>
              </p:ext>
            </p:extLst>
          </p:nvPr>
        </p:nvGraphicFramePr>
        <p:xfrm>
          <a:off x="513567" y="832208"/>
          <a:ext cx="11311003" cy="5220134"/>
        </p:xfrm>
        <a:graphic>
          <a:graphicData uri="http://schemas.openxmlformats.org/drawingml/2006/table">
            <a:tbl>
              <a:tblPr firstRow="1" firstCol="1" bandRow="1">
                <a:tableStyleId>{5940675A-B579-460E-94D1-54222C63F5DA}</a:tableStyleId>
              </a:tblPr>
              <a:tblGrid>
                <a:gridCol w="2796487">
                  <a:extLst>
                    <a:ext uri="{9D8B030D-6E8A-4147-A177-3AD203B41FA5}">
                      <a16:colId xmlns:a16="http://schemas.microsoft.com/office/drawing/2014/main" val="2112978736"/>
                    </a:ext>
                  </a:extLst>
                </a:gridCol>
                <a:gridCol w="2788892">
                  <a:extLst>
                    <a:ext uri="{9D8B030D-6E8A-4147-A177-3AD203B41FA5}">
                      <a16:colId xmlns:a16="http://schemas.microsoft.com/office/drawing/2014/main" val="1204199681"/>
                    </a:ext>
                  </a:extLst>
                </a:gridCol>
                <a:gridCol w="2936671">
                  <a:extLst>
                    <a:ext uri="{9D8B030D-6E8A-4147-A177-3AD203B41FA5}">
                      <a16:colId xmlns:a16="http://schemas.microsoft.com/office/drawing/2014/main" val="1792027515"/>
                    </a:ext>
                  </a:extLst>
                </a:gridCol>
                <a:gridCol w="2788953">
                  <a:extLst>
                    <a:ext uri="{9D8B030D-6E8A-4147-A177-3AD203B41FA5}">
                      <a16:colId xmlns:a16="http://schemas.microsoft.com/office/drawing/2014/main" val="25025704"/>
                    </a:ext>
                  </a:extLst>
                </a:gridCol>
              </a:tblGrid>
              <a:tr h="556694">
                <a:tc>
                  <a:txBody>
                    <a:bodyPr/>
                    <a:lstStyle/>
                    <a:p>
                      <a:pPr marL="0" marR="0" algn="ctr">
                        <a:spcBef>
                          <a:spcPts val="0"/>
                        </a:spcBef>
                        <a:spcAft>
                          <a:spcPts val="0"/>
                        </a:spcAft>
                      </a:pPr>
                      <a:r>
                        <a:rPr lang="en-US" sz="1800" b="1" dirty="0">
                          <a:solidFill>
                            <a:schemeClr val="tx1"/>
                          </a:solidFill>
                          <a:effectLst/>
                        </a:rPr>
                        <a:t>Recipient Local Government</a:t>
                      </a:r>
                      <a:endPar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225" marR="502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b="1">
                          <a:solidFill>
                            <a:schemeClr val="tx1"/>
                          </a:solidFill>
                          <a:effectLst/>
                        </a:rPr>
                        <a:t>Interim Report</a:t>
                      </a:r>
                      <a:endParaRPr lang="en-US" sz="18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225" marR="502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b="1">
                          <a:solidFill>
                            <a:schemeClr val="tx1"/>
                          </a:solidFill>
                          <a:effectLst/>
                        </a:rPr>
                        <a:t>Project and Expenditure Report</a:t>
                      </a:r>
                      <a:endParaRPr lang="en-US" sz="18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225" marR="502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b="1">
                          <a:solidFill>
                            <a:schemeClr val="tx1"/>
                          </a:solidFill>
                          <a:effectLst/>
                        </a:rPr>
                        <a:t>Recovery Plan Performance Report</a:t>
                      </a:r>
                      <a:endParaRPr lang="en-US" sz="18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225" marR="502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37970101"/>
                  </a:ext>
                </a:extLst>
              </a:tr>
              <a:tr h="1078595">
                <a:tc>
                  <a:txBody>
                    <a:bodyPr/>
                    <a:lstStyle/>
                    <a:p>
                      <a:pPr marL="0" marR="0" algn="r">
                        <a:spcBef>
                          <a:spcPts val="0"/>
                        </a:spcBef>
                        <a:spcAft>
                          <a:spcPts val="0"/>
                        </a:spcAft>
                      </a:pPr>
                      <a:r>
                        <a:rPr lang="en-US" sz="1800" b="1" dirty="0">
                          <a:solidFill>
                            <a:schemeClr val="tx1"/>
                          </a:solidFill>
                          <a:effectLst/>
                        </a:rPr>
                        <a:t>Counties &amp; Metropolitan Cities with a population       &gt; 250,000</a:t>
                      </a:r>
                      <a:endPar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225" marR="502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dirty="0">
                          <a:effectLst/>
                        </a:rPr>
                        <a:t>By August 31, with expenditures by category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0225" marR="502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algn="ctr">
                        <a:spcBef>
                          <a:spcPts val="0"/>
                        </a:spcBef>
                        <a:spcAft>
                          <a:spcPts val="0"/>
                        </a:spcAft>
                      </a:pPr>
                      <a:r>
                        <a:rPr lang="en-US" sz="1800">
                          <a:effectLst/>
                        </a:rPr>
                        <a:t>By October 31, 2021, and then 30 days after the end of each quarter thereafter </a:t>
                      </a:r>
                    </a:p>
                    <a:p>
                      <a:pPr marL="0" marR="0" algn="ctr">
                        <a:spcBef>
                          <a:spcPts val="0"/>
                        </a:spcBef>
                        <a:spcAft>
                          <a:spcPts val="0"/>
                        </a:spcAft>
                      </a:pPr>
                      <a:r>
                        <a:rPr lang="en-US" sz="18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0225" marR="502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algn="ctr">
                        <a:spcBef>
                          <a:spcPts val="0"/>
                        </a:spcBef>
                        <a:spcAft>
                          <a:spcPts val="0"/>
                        </a:spcAft>
                      </a:pPr>
                      <a:r>
                        <a:rPr lang="en-US" sz="1800" dirty="0">
                          <a:effectLst/>
                        </a:rPr>
                        <a:t>By August 31, 2021, and annually thereafter by      July 31 </a:t>
                      </a:r>
                    </a:p>
                    <a:p>
                      <a:pPr marL="0" marR="0" algn="ctr">
                        <a:spcBef>
                          <a:spcPts val="0"/>
                        </a:spcBef>
                        <a:spcAft>
                          <a:spcPts val="0"/>
                        </a:spcAft>
                      </a:pPr>
                      <a:r>
                        <a:rPr lang="en-US"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0225" marR="502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051096204"/>
                  </a:ext>
                </a:extLst>
              </a:tr>
              <a:tr h="1078595">
                <a:tc>
                  <a:txBody>
                    <a:bodyPr/>
                    <a:lstStyle/>
                    <a:p>
                      <a:pPr marL="0" marR="0" algn="r">
                        <a:spcBef>
                          <a:spcPts val="0"/>
                        </a:spcBef>
                        <a:spcAft>
                          <a:spcPts val="0"/>
                        </a:spcAft>
                      </a:pPr>
                      <a:r>
                        <a:rPr lang="en-US" sz="1800" b="1" dirty="0">
                          <a:solidFill>
                            <a:schemeClr val="tx1"/>
                          </a:solidFill>
                          <a:effectLst/>
                        </a:rPr>
                        <a:t>Counties &amp; Metropolitan Cities with a population       &lt; 250,000, which receive     &gt; $5 million in ARP funding</a:t>
                      </a:r>
                    </a:p>
                    <a:p>
                      <a:pPr marL="0" marR="0" algn="r">
                        <a:spcBef>
                          <a:spcPts val="0"/>
                        </a:spcBef>
                        <a:spcAft>
                          <a:spcPts val="0"/>
                        </a:spcAft>
                      </a:pPr>
                      <a:endPar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225" marR="502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a:effectLst/>
                        </a:rPr>
                        <a:t>By August 31, with expenditures by category</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0225" marR="502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algn="ctr">
                        <a:spcBef>
                          <a:spcPts val="0"/>
                        </a:spcBef>
                        <a:spcAft>
                          <a:spcPts val="0"/>
                        </a:spcAft>
                      </a:pPr>
                      <a:r>
                        <a:rPr lang="en-US" sz="1800" dirty="0">
                          <a:effectLst/>
                        </a:rPr>
                        <a:t>By October 31, 2021, and then 30 days after the end of each quarter thereafter </a:t>
                      </a:r>
                    </a:p>
                    <a:p>
                      <a:pPr marL="0" marR="0" algn="ctr">
                        <a:spcBef>
                          <a:spcPts val="0"/>
                        </a:spcBef>
                        <a:spcAft>
                          <a:spcPts val="0"/>
                        </a:spcAft>
                      </a:pPr>
                      <a:r>
                        <a:rPr lang="en-US"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0225" marR="502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algn="ctr">
                        <a:spcBef>
                          <a:spcPts val="0"/>
                        </a:spcBef>
                        <a:spcAft>
                          <a:spcPts val="0"/>
                        </a:spcAft>
                      </a:pPr>
                      <a:r>
                        <a:rPr lang="en-US" sz="1800">
                          <a:effectLst/>
                        </a:rPr>
                        <a:t>Not required</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0225" marR="502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3234937367"/>
                  </a:ext>
                </a:extLst>
              </a:tr>
              <a:tr h="1078595">
                <a:tc>
                  <a:txBody>
                    <a:bodyPr/>
                    <a:lstStyle/>
                    <a:p>
                      <a:pPr marL="0" marR="0" algn="r">
                        <a:spcBef>
                          <a:spcPts val="0"/>
                        </a:spcBef>
                        <a:spcAft>
                          <a:spcPts val="0"/>
                        </a:spcAft>
                      </a:pPr>
                      <a:r>
                        <a:rPr lang="en-US" sz="1800" b="1" dirty="0">
                          <a:solidFill>
                            <a:schemeClr val="tx1"/>
                          </a:solidFill>
                          <a:effectLst/>
                        </a:rPr>
                        <a:t>Counties &amp; Metropolitan Cities with a population       &lt; 250,000, which receive     &lt; $5 million in ARP funding</a:t>
                      </a:r>
                    </a:p>
                    <a:p>
                      <a:pPr marL="0" marR="0" algn="r">
                        <a:spcBef>
                          <a:spcPts val="0"/>
                        </a:spcBef>
                        <a:spcAft>
                          <a:spcPts val="0"/>
                        </a:spcAft>
                      </a:pPr>
                      <a:endPar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225" marR="502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a:effectLst/>
                        </a:rPr>
                        <a:t>By August 31, with expenditures by category</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0225" marR="502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algn="ctr">
                        <a:spcBef>
                          <a:spcPts val="0"/>
                        </a:spcBef>
                        <a:spcAft>
                          <a:spcPts val="0"/>
                        </a:spcAft>
                      </a:pPr>
                      <a:r>
                        <a:rPr lang="en-US" sz="1800" dirty="0">
                          <a:effectLst/>
                        </a:rPr>
                        <a:t>By October 31, 2021, and then annually thereafter </a:t>
                      </a:r>
                    </a:p>
                    <a:p>
                      <a:pPr marL="0" marR="0" algn="ctr">
                        <a:spcBef>
                          <a:spcPts val="0"/>
                        </a:spcBef>
                        <a:spcAft>
                          <a:spcPts val="0"/>
                        </a:spcAft>
                      </a:pPr>
                      <a:r>
                        <a:rPr lang="en-US"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0225" marR="502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algn="ctr">
                        <a:spcBef>
                          <a:spcPts val="0"/>
                        </a:spcBef>
                        <a:spcAft>
                          <a:spcPts val="0"/>
                        </a:spcAft>
                      </a:pPr>
                      <a:r>
                        <a:rPr lang="en-US" sz="1800" dirty="0">
                          <a:effectLst/>
                        </a:rPr>
                        <a:t>Not required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0225" marR="502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3570583631"/>
                  </a:ext>
                </a:extLst>
              </a:tr>
              <a:tr h="817646">
                <a:tc>
                  <a:txBody>
                    <a:bodyPr/>
                    <a:lstStyle/>
                    <a:p>
                      <a:pPr marL="0" marR="0" algn="r">
                        <a:spcBef>
                          <a:spcPts val="0"/>
                        </a:spcBef>
                        <a:spcAft>
                          <a:spcPts val="0"/>
                        </a:spcAft>
                      </a:pPr>
                      <a:r>
                        <a:rPr lang="en-US" sz="1800" b="1">
                          <a:solidFill>
                            <a:schemeClr val="tx1"/>
                          </a:solidFill>
                          <a:effectLst/>
                        </a:rPr>
                        <a:t>NEUs (all other municipalities)</a:t>
                      </a:r>
                      <a:endParaRPr lang="en-US" sz="18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225" marR="502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a:effectLst/>
                        </a:rPr>
                        <a:t>Not required</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0225" marR="502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algn="ctr">
                        <a:spcBef>
                          <a:spcPts val="0"/>
                        </a:spcBef>
                        <a:spcAft>
                          <a:spcPts val="0"/>
                        </a:spcAft>
                      </a:pPr>
                      <a:r>
                        <a:rPr lang="en-US" sz="1800" dirty="0">
                          <a:effectLst/>
                        </a:rPr>
                        <a:t>By October 31, 2021, and then annually thereafter </a:t>
                      </a:r>
                    </a:p>
                    <a:p>
                      <a:pPr marL="0" marR="0">
                        <a:spcBef>
                          <a:spcPts val="0"/>
                        </a:spcBef>
                        <a:spcAft>
                          <a:spcPts val="0"/>
                        </a:spcAft>
                      </a:pPr>
                      <a:r>
                        <a:rPr lang="en-US"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0225" marR="502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algn="ctr">
                        <a:spcBef>
                          <a:spcPts val="0"/>
                        </a:spcBef>
                        <a:spcAft>
                          <a:spcPts val="0"/>
                        </a:spcAft>
                      </a:pPr>
                      <a:r>
                        <a:rPr lang="en-US" sz="1800" dirty="0">
                          <a:effectLst/>
                        </a:rPr>
                        <a:t>Not required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0225" marR="502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37448654"/>
                  </a:ext>
                </a:extLst>
              </a:tr>
            </a:tbl>
          </a:graphicData>
        </a:graphic>
      </p:graphicFrame>
      <p:sp>
        <p:nvSpPr>
          <p:cNvPr id="3" name="TextBox 2">
            <a:extLst>
              <a:ext uri="{FF2B5EF4-FFF2-40B4-BE49-F238E27FC236}">
                <a16:creationId xmlns:a16="http://schemas.microsoft.com/office/drawing/2014/main" id="{2C138A50-B9FB-114A-8810-4C6AD9FB3FA1}"/>
              </a:ext>
            </a:extLst>
          </p:cNvPr>
          <p:cNvSpPr txBox="1"/>
          <p:nvPr/>
        </p:nvSpPr>
        <p:spPr>
          <a:xfrm>
            <a:off x="513567" y="6215865"/>
            <a:ext cx="11383907" cy="523220"/>
          </a:xfrm>
          <a:prstGeom prst="rect">
            <a:avLst/>
          </a:prstGeom>
          <a:noFill/>
        </p:spPr>
        <p:txBody>
          <a:bodyPr wrap="square" rtlCol="0">
            <a:spAutoFit/>
          </a:bodyPr>
          <a:lstStyle/>
          <a:p>
            <a:pPr algn="ctr"/>
            <a:r>
              <a:rPr lang="en-US" sz="2800" dirty="0"/>
              <a:t>More info on Report requirements is available </a:t>
            </a:r>
            <a:r>
              <a:rPr lang="en-US" sz="2800" b="1" dirty="0">
                <a:hlinkClick r:id="rId2"/>
              </a:rPr>
              <a:t>here</a:t>
            </a:r>
            <a:r>
              <a:rPr lang="en-US" sz="2800" dirty="0"/>
              <a:t>.</a:t>
            </a:r>
          </a:p>
        </p:txBody>
      </p:sp>
    </p:spTree>
    <p:extLst>
      <p:ext uri="{BB962C8B-B14F-4D97-AF65-F5344CB8AC3E}">
        <p14:creationId xmlns:p14="http://schemas.microsoft.com/office/powerpoint/2010/main" val="20324506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9426C-B98F-594E-8452-30F6CCD1B601}"/>
              </a:ext>
            </a:extLst>
          </p:cNvPr>
          <p:cNvSpPr>
            <a:spLocks noGrp="1"/>
          </p:cNvSpPr>
          <p:nvPr>
            <p:ph type="title"/>
          </p:nvPr>
        </p:nvSpPr>
        <p:spPr/>
        <p:txBody>
          <a:bodyPr>
            <a:normAutofit fontScale="90000"/>
          </a:bodyPr>
          <a:lstStyle/>
          <a:p>
            <a:br>
              <a:rPr lang="en-US" b="1" dirty="0"/>
            </a:br>
            <a:r>
              <a:rPr lang="en-US" b="1" dirty="0"/>
              <a:t>Establish Internal Controls and </a:t>
            </a:r>
            <a:br>
              <a:rPr lang="en-US" b="1" dirty="0"/>
            </a:br>
            <a:r>
              <a:rPr lang="en-US" b="1" dirty="0"/>
              <a:t>Document Determinations of Eligible Use</a:t>
            </a:r>
            <a:endParaRPr lang="en-US" dirty="0"/>
          </a:p>
        </p:txBody>
      </p:sp>
      <p:sp>
        <p:nvSpPr>
          <p:cNvPr id="3" name="Content Placeholder 2">
            <a:extLst>
              <a:ext uri="{FF2B5EF4-FFF2-40B4-BE49-F238E27FC236}">
                <a16:creationId xmlns:a16="http://schemas.microsoft.com/office/drawing/2014/main" id="{72C342FC-E41B-D944-AD48-337AF2169951}"/>
              </a:ext>
            </a:extLst>
          </p:cNvPr>
          <p:cNvSpPr>
            <a:spLocks noGrp="1"/>
          </p:cNvSpPr>
          <p:nvPr>
            <p:ph idx="1"/>
          </p:nvPr>
        </p:nvSpPr>
        <p:spPr>
          <a:xfrm>
            <a:off x="838200" y="2141537"/>
            <a:ext cx="10515600" cy="4351338"/>
          </a:xfrm>
        </p:spPr>
        <p:txBody>
          <a:bodyPr>
            <a:normAutofit fontScale="62500" lnSpcReduction="20000"/>
          </a:bodyPr>
          <a:lstStyle/>
          <a:p>
            <a:pPr marL="0" indent="0">
              <a:buNone/>
            </a:pPr>
            <a:r>
              <a:rPr lang="en-US" b="1" dirty="0"/>
              <a:t>§ 200.303  </a:t>
            </a:r>
            <a:r>
              <a:rPr lang="en-US" b="1" dirty="0">
                <a:hlinkClick r:id="rId2">
                  <a:extLst>
                    <a:ext uri="{A12FA001-AC4F-418D-AE19-62706E023703}">
                      <ahyp:hlinkClr xmlns:ahyp="http://schemas.microsoft.com/office/drawing/2018/hyperlinkcolor" val="tx"/>
                    </a:ext>
                  </a:extLst>
                </a:hlinkClick>
              </a:rPr>
              <a:t>Internal controls</a:t>
            </a:r>
            <a:r>
              <a:rPr lang="en-US" b="1" dirty="0"/>
              <a:t>. </a:t>
            </a:r>
            <a:r>
              <a:rPr lang="en-US" dirty="0"/>
              <a:t>Recipient Must:</a:t>
            </a:r>
          </a:p>
          <a:p>
            <a:pPr marL="0" indent="0">
              <a:buNone/>
            </a:pPr>
            <a:r>
              <a:rPr lang="en-US" b="1" dirty="0"/>
              <a:t>(a)</a:t>
            </a:r>
            <a:r>
              <a:rPr lang="en-US" dirty="0"/>
              <a:t> Establish and maintain effective internal control over the </a:t>
            </a:r>
            <a:r>
              <a:rPr lang="en-US" dirty="0">
                <a:hlinkClick r:id="rId3">
                  <a:extLst>
                    <a:ext uri="{A12FA001-AC4F-418D-AE19-62706E023703}">
                      <ahyp:hlinkClr xmlns:ahyp="http://schemas.microsoft.com/office/drawing/2018/hyperlinkcolor" val="tx"/>
                    </a:ext>
                  </a:extLst>
                </a:hlinkClick>
              </a:rPr>
              <a:t>Federal award</a:t>
            </a:r>
            <a:r>
              <a:rPr lang="en-US" dirty="0"/>
              <a:t> that provides reasonable assurance that the  </a:t>
            </a:r>
            <a:r>
              <a:rPr lang="en-US" dirty="0">
                <a:hlinkClick r:id="rId4">
                  <a:extLst>
                    <a:ext uri="{A12FA001-AC4F-418D-AE19-62706E023703}">
                      <ahyp:hlinkClr xmlns:ahyp="http://schemas.microsoft.com/office/drawing/2018/hyperlinkcolor" val="tx"/>
                    </a:ext>
                  </a:extLst>
                </a:hlinkClick>
              </a:rPr>
              <a:t>non-Federal entity</a:t>
            </a:r>
            <a:r>
              <a:rPr lang="en-US" dirty="0"/>
              <a:t> is managing the  </a:t>
            </a:r>
            <a:r>
              <a:rPr lang="en-US" dirty="0">
                <a:hlinkClick r:id="rId3">
                  <a:extLst>
                    <a:ext uri="{A12FA001-AC4F-418D-AE19-62706E023703}">
                      <ahyp:hlinkClr xmlns:ahyp="http://schemas.microsoft.com/office/drawing/2018/hyperlinkcolor" val="tx"/>
                    </a:ext>
                  </a:extLst>
                </a:hlinkClick>
              </a:rPr>
              <a:t>Federal award</a:t>
            </a:r>
            <a:r>
              <a:rPr lang="en-US" dirty="0"/>
              <a:t> in compliance with Federal statutes, regulations, and the terms and conditions of the  </a:t>
            </a:r>
            <a:r>
              <a:rPr lang="en-US" dirty="0">
                <a:hlinkClick r:id="rId3">
                  <a:extLst>
                    <a:ext uri="{A12FA001-AC4F-418D-AE19-62706E023703}">
                      <ahyp:hlinkClr xmlns:ahyp="http://schemas.microsoft.com/office/drawing/2018/hyperlinkcolor" val="tx"/>
                    </a:ext>
                  </a:extLst>
                </a:hlinkClick>
              </a:rPr>
              <a:t>Federal award</a:t>
            </a:r>
            <a:r>
              <a:rPr lang="en-US" dirty="0"/>
              <a:t>. These  </a:t>
            </a:r>
            <a:r>
              <a:rPr lang="en-US" dirty="0">
                <a:hlinkClick r:id="rId2">
                  <a:extLst>
                    <a:ext uri="{A12FA001-AC4F-418D-AE19-62706E023703}">
                      <ahyp:hlinkClr xmlns:ahyp="http://schemas.microsoft.com/office/drawing/2018/hyperlinkcolor" val="tx"/>
                    </a:ext>
                  </a:extLst>
                </a:hlinkClick>
              </a:rPr>
              <a:t>internal controls</a:t>
            </a:r>
            <a:r>
              <a:rPr lang="en-US" dirty="0"/>
              <a:t> should be in compliance with guidance in “</a:t>
            </a:r>
            <a:r>
              <a:rPr lang="en-US" b="1" dirty="0">
                <a:hlinkClick r:id="rId5"/>
              </a:rPr>
              <a:t>Standards for Internal Control in the Federal Government</a:t>
            </a:r>
            <a:r>
              <a:rPr lang="en-US" dirty="0"/>
              <a:t>” issued by the Comptroller General of the United </a:t>
            </a:r>
            <a:r>
              <a:rPr lang="en-US" dirty="0">
                <a:hlinkClick r:id="rId6">
                  <a:extLst>
                    <a:ext uri="{A12FA001-AC4F-418D-AE19-62706E023703}">
                      <ahyp:hlinkClr xmlns:ahyp="http://schemas.microsoft.com/office/drawing/2018/hyperlinkcolor" val="tx"/>
                    </a:ext>
                  </a:extLst>
                </a:hlinkClick>
              </a:rPr>
              <a:t>States</a:t>
            </a:r>
            <a:r>
              <a:rPr lang="en-US" dirty="0"/>
              <a:t> or the “Internal Control Integrated Framework”, issued by the Committee of Sponsoring Organizations of the Treadway Commission (COSO).</a:t>
            </a:r>
          </a:p>
          <a:p>
            <a:pPr marL="0" indent="0">
              <a:buNone/>
            </a:pPr>
            <a:r>
              <a:rPr lang="en-US" b="1" dirty="0"/>
              <a:t>(b)</a:t>
            </a:r>
            <a:r>
              <a:rPr lang="en-US" dirty="0"/>
              <a:t> Comply with the U.S. Constitution, Federal statutes, regulations, and the terms and conditions of the Federal awards.</a:t>
            </a:r>
          </a:p>
          <a:p>
            <a:pPr marL="0" indent="0">
              <a:buNone/>
            </a:pPr>
            <a:r>
              <a:rPr lang="en-US" b="1" dirty="0"/>
              <a:t>(c)</a:t>
            </a:r>
            <a:r>
              <a:rPr lang="en-US" dirty="0"/>
              <a:t> Evaluate and monitor the </a:t>
            </a:r>
            <a:r>
              <a:rPr lang="en-US" dirty="0">
                <a:hlinkClick r:id="rId4">
                  <a:extLst>
                    <a:ext uri="{A12FA001-AC4F-418D-AE19-62706E023703}">
                      <ahyp:hlinkClr xmlns:ahyp="http://schemas.microsoft.com/office/drawing/2018/hyperlinkcolor" val="tx"/>
                    </a:ext>
                  </a:extLst>
                </a:hlinkClick>
              </a:rPr>
              <a:t>non-Federal entity</a:t>
            </a:r>
            <a:r>
              <a:rPr lang="en-US" dirty="0"/>
              <a:t>'s compliance with statutes, regulations and the terms and conditions of Federal awards.</a:t>
            </a:r>
          </a:p>
          <a:p>
            <a:pPr marL="0" indent="0">
              <a:buNone/>
            </a:pPr>
            <a:r>
              <a:rPr lang="en-US" b="1" dirty="0"/>
              <a:t>(d)</a:t>
            </a:r>
            <a:r>
              <a:rPr lang="en-US" dirty="0"/>
              <a:t> Take prompt action when instances of noncompliance are identified including noncompliance identified in audit findings.</a:t>
            </a:r>
          </a:p>
          <a:p>
            <a:pPr marL="0" indent="0">
              <a:buNone/>
            </a:pPr>
            <a:r>
              <a:rPr lang="en-US" b="1" dirty="0"/>
              <a:t>(e)</a:t>
            </a:r>
            <a:r>
              <a:rPr lang="en-US" dirty="0"/>
              <a:t> Take reasonable measures to safeguard protected </a:t>
            </a:r>
            <a:r>
              <a:rPr lang="en-US" dirty="0">
                <a:hlinkClick r:id="rId7">
                  <a:extLst>
                    <a:ext uri="{A12FA001-AC4F-418D-AE19-62706E023703}">
                      <ahyp:hlinkClr xmlns:ahyp="http://schemas.microsoft.com/office/drawing/2018/hyperlinkcolor" val="tx"/>
                    </a:ext>
                  </a:extLst>
                </a:hlinkClick>
              </a:rPr>
              <a:t>personally identifiable information</a:t>
            </a:r>
            <a:r>
              <a:rPr lang="en-US" dirty="0"/>
              <a:t> and other information the  </a:t>
            </a:r>
            <a:r>
              <a:rPr lang="en-US" dirty="0">
                <a:hlinkClick r:id="rId8">
                  <a:extLst>
                    <a:ext uri="{A12FA001-AC4F-418D-AE19-62706E023703}">
                      <ahyp:hlinkClr xmlns:ahyp="http://schemas.microsoft.com/office/drawing/2018/hyperlinkcolor" val="tx"/>
                    </a:ext>
                  </a:extLst>
                </a:hlinkClick>
              </a:rPr>
              <a:t>Federal awarding agency</a:t>
            </a:r>
            <a:r>
              <a:rPr lang="en-US" dirty="0"/>
              <a:t> or  </a:t>
            </a:r>
            <a:r>
              <a:rPr lang="en-US" dirty="0">
                <a:hlinkClick r:id="rId9">
                  <a:extLst>
                    <a:ext uri="{A12FA001-AC4F-418D-AE19-62706E023703}">
                      <ahyp:hlinkClr xmlns:ahyp="http://schemas.microsoft.com/office/drawing/2018/hyperlinkcolor" val="tx"/>
                    </a:ext>
                  </a:extLst>
                </a:hlinkClick>
              </a:rPr>
              <a:t>pass-through entity</a:t>
            </a:r>
            <a:r>
              <a:rPr lang="en-US" dirty="0"/>
              <a:t> designates as sensitive or the  </a:t>
            </a:r>
            <a:r>
              <a:rPr lang="en-US" dirty="0">
                <a:hlinkClick r:id="rId4">
                  <a:extLst>
                    <a:ext uri="{A12FA001-AC4F-418D-AE19-62706E023703}">
                      <ahyp:hlinkClr xmlns:ahyp="http://schemas.microsoft.com/office/drawing/2018/hyperlinkcolor" val="tx"/>
                    </a:ext>
                  </a:extLst>
                </a:hlinkClick>
              </a:rPr>
              <a:t>non-Federal entity</a:t>
            </a:r>
            <a:r>
              <a:rPr lang="en-US" dirty="0"/>
              <a:t> considers sensitive consistent with applicable Federal,  </a:t>
            </a:r>
            <a:r>
              <a:rPr lang="en-US" dirty="0">
                <a:hlinkClick r:id="rId6">
                  <a:extLst>
                    <a:ext uri="{A12FA001-AC4F-418D-AE19-62706E023703}">
                      <ahyp:hlinkClr xmlns:ahyp="http://schemas.microsoft.com/office/drawing/2018/hyperlinkcolor" val="tx"/>
                    </a:ext>
                  </a:extLst>
                </a:hlinkClick>
              </a:rPr>
              <a:t>State</a:t>
            </a:r>
            <a:r>
              <a:rPr lang="en-US" dirty="0"/>
              <a:t>, local, and tribal laws regarding privacy and responsibility over confidentiality.</a:t>
            </a:r>
          </a:p>
          <a:p>
            <a:endParaRPr lang="en-US" dirty="0"/>
          </a:p>
        </p:txBody>
      </p:sp>
    </p:spTree>
    <p:extLst>
      <p:ext uri="{BB962C8B-B14F-4D97-AF65-F5344CB8AC3E}">
        <p14:creationId xmlns:p14="http://schemas.microsoft.com/office/powerpoint/2010/main" val="37367303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13042</TotalTime>
  <Words>1851</Words>
  <Application>Microsoft Macintosh PowerPoint</Application>
  <PresentationFormat>Widescreen</PresentationFormat>
  <Paragraphs>174</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American Rescue Plan Act Weekly Office Hours</vt:lpstr>
      <vt:lpstr>ARP Zoom Office Hours Bring Your Coffee/Lunch &amp; Your Questions</vt:lpstr>
      <vt:lpstr>What’s in a Name?</vt:lpstr>
      <vt:lpstr>What Determines ARP/FRF Allowable Expenditures?</vt:lpstr>
      <vt:lpstr>PowerPoint Presentation</vt:lpstr>
      <vt:lpstr>ARP/FRF Allowable Expenditures</vt:lpstr>
      <vt:lpstr>ARP Compliance</vt:lpstr>
      <vt:lpstr>Reporting</vt:lpstr>
      <vt:lpstr> Establish Internal Controls and  Document Determinations of Eligible Use</vt:lpstr>
      <vt:lpstr>Set up and Test Internal Control Processes NOW</vt:lpstr>
      <vt:lpstr>Sample ECs  (See Appendix to US Treasury Compliance Guide)</vt:lpstr>
      <vt:lpstr>Cash Management</vt:lpstr>
      <vt:lpstr>Subrecipient Policies????</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American Rescue Plan Act Weekly Office Hours</dc:title>
  <dc:creator>Millonzi, Kara Anne</dc:creator>
  <cp:lastModifiedBy>Millonzi, Kara Anne</cp:lastModifiedBy>
  <cp:revision>4</cp:revision>
  <dcterms:created xsi:type="dcterms:W3CDTF">2021-07-27T00:41:49Z</dcterms:created>
  <dcterms:modified xsi:type="dcterms:W3CDTF">2021-08-27T00:33:13Z</dcterms:modified>
</cp:coreProperties>
</file>