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7" r:id="rId3"/>
    <p:sldId id="433" r:id="rId4"/>
    <p:sldId id="281" r:id="rId5"/>
    <p:sldId id="441" r:id="rId6"/>
    <p:sldId id="439" r:id="rId7"/>
    <p:sldId id="411" r:id="rId8"/>
    <p:sldId id="412" r:id="rId9"/>
    <p:sldId id="442" r:id="rId10"/>
    <p:sldId id="443" r:id="rId11"/>
    <p:sldId id="426" r:id="rId12"/>
    <p:sldId id="444" r:id="rId13"/>
    <p:sldId id="431" r:id="rId14"/>
    <p:sldId id="445" r:id="rId15"/>
    <p:sldId id="440" r:id="rId16"/>
    <p:sldId id="387" r:id="rId17"/>
    <p:sldId id="268" r:id="rId18"/>
    <p:sldId id="262" r:id="rId19"/>
    <p:sldId id="265" r:id="rId20"/>
    <p:sldId id="434" r:id="rId21"/>
    <p:sldId id="353"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51A7A-D56E-E24C-9FE5-207E1E7125A1}" v="164" dt="2021-09-27T15:37:39.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50"/>
    <p:restoredTop sz="94694"/>
  </p:normalViewPr>
  <p:slideViewPr>
    <p:cSldViewPr snapToGrid="0" snapToObjects="1">
      <p:cViewPr varScale="1">
        <p:scale>
          <a:sx n="105" d="100"/>
          <a:sy n="105" d="100"/>
        </p:scale>
        <p:origin x="21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system/files/136/SLFRF_Treasury-Portal-Recipient-Reporting-User-Guide.pdf" TargetMode="External"/><Relationship Id="rId5"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4" Type="http://schemas.openxmlformats.org/officeDocument/2006/relationships/hyperlink" Target="https://home.treasury.gov/system/files/136/SLFRF-Compliance-and-Reporting-Guidance.pdf"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5" Type="http://schemas.openxmlformats.org/officeDocument/2006/relationships/hyperlink" Target="https://home.treasury.gov/system/files/136/SLFRF_Treasury-Portal-Recipient-Reporting-User-Guide.pdf" TargetMode="External"/><Relationship Id="rId4" Type="http://schemas.openxmlformats.org/officeDocument/2006/relationships/hyperlink" Target="https://home.treasury.gov/system/files/136/SLFRF-Compliance-and-Reporting-Guidance.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ED3B9-8807-0F4C-BFA7-E021BA875BE9}" type="doc">
      <dgm:prSet loTypeId="urn:microsoft.com/office/officeart/2005/8/layout/hierarchy6" loCatId="" qsTypeId="urn:microsoft.com/office/officeart/2005/8/quickstyle/simple5" qsCatId="simple" csTypeId="urn:microsoft.com/office/officeart/2005/8/colors/colorful1" csCatId="colorful" phldr="1"/>
      <dgm:spPr/>
      <dgm:t>
        <a:bodyPr/>
        <a:lstStyle/>
        <a:p>
          <a:endParaRPr lang="en-US"/>
        </a:p>
      </dgm:t>
    </dgm:pt>
    <dgm:pt modelId="{FA3D9DEF-2520-F041-9787-055CBD881599}">
      <dgm:prSet phldrT="[Text]" custT="1"/>
      <dgm:spPr/>
      <dgm:t>
        <a:bodyPr/>
        <a:lstStyle/>
        <a:p>
          <a:r>
            <a:rPr lang="en-US" sz="1600" dirty="0"/>
            <a:t>LG Partner</a:t>
          </a:r>
        </a:p>
      </dgm:t>
    </dgm:pt>
    <dgm:pt modelId="{BEFEAF7F-DBE4-A744-AB7E-C435C21256E9}" type="parTrans" cxnId="{D569E6DC-F192-5A45-B702-BF218A4C2B8E}">
      <dgm:prSet/>
      <dgm:spPr/>
      <dgm:t>
        <a:bodyPr/>
        <a:lstStyle/>
        <a:p>
          <a:endParaRPr lang="en-US"/>
        </a:p>
      </dgm:t>
    </dgm:pt>
    <dgm:pt modelId="{E7E90E51-A21B-2942-AE61-0597C08385EA}" type="sibTrans" cxnId="{D569E6DC-F192-5A45-B702-BF218A4C2B8E}">
      <dgm:prSet/>
      <dgm:spPr/>
      <dgm:t>
        <a:bodyPr/>
        <a:lstStyle/>
        <a:p>
          <a:endParaRPr lang="en-US"/>
        </a:p>
      </dgm:t>
    </dgm:pt>
    <dgm:pt modelId="{1134260F-FD79-9E4A-AABF-84640269CF55}">
      <dgm:prSet phldrT="[Text]" custT="1"/>
      <dgm:spPr/>
      <dgm:t>
        <a:bodyPr/>
        <a:lstStyle/>
        <a:p>
          <a:r>
            <a:rPr lang="en-US" sz="1600" dirty="0"/>
            <a:t>Subrecipient</a:t>
          </a:r>
        </a:p>
      </dgm:t>
    </dgm:pt>
    <dgm:pt modelId="{ECF77EEE-D65D-074E-A5A9-2227D746C35A}" type="parTrans" cxnId="{6162CCE0-D7FE-FD40-8082-196E598988CD}">
      <dgm:prSet/>
      <dgm:spPr/>
      <dgm:t>
        <a:bodyPr/>
        <a:lstStyle/>
        <a:p>
          <a:endParaRPr lang="en-US"/>
        </a:p>
      </dgm:t>
    </dgm:pt>
    <dgm:pt modelId="{F865CF71-5B86-E444-8D53-C4CB83EAC070}" type="sibTrans" cxnId="{6162CCE0-D7FE-FD40-8082-196E598988CD}">
      <dgm:prSet/>
      <dgm:spPr/>
      <dgm:t>
        <a:bodyPr/>
        <a:lstStyle/>
        <a:p>
          <a:endParaRPr lang="en-US"/>
        </a:p>
      </dgm:t>
    </dgm:pt>
    <dgm:pt modelId="{CE9C131B-E399-674B-95DA-2D413ED47F8F}">
      <dgm:prSet phldrT="[Text]" custT="1"/>
      <dgm:spPr>
        <a:solidFill>
          <a:schemeClr val="accent2"/>
        </a:solidFill>
      </dgm:spPr>
      <dgm:t>
        <a:bodyPr/>
        <a:lstStyle/>
        <a:p>
          <a:r>
            <a:rPr lang="en-US" sz="1600" dirty="0"/>
            <a:t>Risk assessment </a:t>
          </a:r>
        </a:p>
      </dgm:t>
    </dgm:pt>
    <dgm:pt modelId="{F3642224-54DF-0847-A0E9-8E726812691A}" type="parTrans" cxnId="{DA17B906-ED96-E944-A311-A4898A62FCE1}">
      <dgm:prSet/>
      <dgm:spPr/>
      <dgm:t>
        <a:bodyPr/>
        <a:lstStyle/>
        <a:p>
          <a:endParaRPr lang="en-US"/>
        </a:p>
      </dgm:t>
    </dgm:pt>
    <dgm:pt modelId="{8F2D4B37-143F-DE47-8E58-A6AE57D1EF5F}" type="sibTrans" cxnId="{DA17B906-ED96-E944-A311-A4898A62FCE1}">
      <dgm:prSet/>
      <dgm:spPr/>
      <dgm:t>
        <a:bodyPr/>
        <a:lstStyle/>
        <a:p>
          <a:endParaRPr lang="en-US"/>
        </a:p>
      </dgm:t>
    </dgm:pt>
    <dgm:pt modelId="{857A1686-AD22-7E41-B7E6-BEFC47BAD2BD}">
      <dgm:prSet phldrT="[Text]" custT="1"/>
      <dgm:spPr>
        <a:solidFill>
          <a:schemeClr val="accent2"/>
        </a:solidFill>
      </dgm:spPr>
      <dgm:t>
        <a:bodyPr/>
        <a:lstStyle/>
        <a:p>
          <a:r>
            <a:rPr lang="en-US" sz="1600" dirty="0"/>
            <a:t>Subaward agreement with specific UG language</a:t>
          </a:r>
        </a:p>
      </dgm:t>
    </dgm:pt>
    <dgm:pt modelId="{C9FAE77A-E39B-7343-9E0F-E1B737F75BC1}" type="parTrans" cxnId="{9BFCAE96-D95B-744C-BC91-7B374B655420}">
      <dgm:prSet/>
      <dgm:spPr/>
      <dgm:t>
        <a:bodyPr/>
        <a:lstStyle/>
        <a:p>
          <a:endParaRPr lang="en-US"/>
        </a:p>
      </dgm:t>
    </dgm:pt>
    <dgm:pt modelId="{4F010B0A-93A7-4A4C-BF41-1AD9C70A213F}" type="sibTrans" cxnId="{9BFCAE96-D95B-744C-BC91-7B374B655420}">
      <dgm:prSet/>
      <dgm:spPr/>
      <dgm:t>
        <a:bodyPr/>
        <a:lstStyle/>
        <a:p>
          <a:endParaRPr lang="en-US"/>
        </a:p>
      </dgm:t>
    </dgm:pt>
    <dgm:pt modelId="{9CA63624-424F-F14B-937B-3380ECBDA600}">
      <dgm:prSet phldrT="[Text]" custT="1"/>
      <dgm:spPr>
        <a:solidFill>
          <a:schemeClr val="accent6"/>
        </a:solidFill>
      </dgm:spPr>
      <dgm:t>
        <a:bodyPr/>
        <a:lstStyle/>
        <a:p>
          <a:r>
            <a:rPr lang="en-US" sz="1600" dirty="0"/>
            <a:t>Contractor / Vendor</a:t>
          </a:r>
        </a:p>
      </dgm:t>
    </dgm:pt>
    <dgm:pt modelId="{75EB0945-6EF7-F348-8C26-6F44493466DB}" type="parTrans" cxnId="{B9350446-31BF-1049-A70B-D6B60E014ECB}">
      <dgm:prSet/>
      <dgm:spPr/>
      <dgm:t>
        <a:bodyPr/>
        <a:lstStyle/>
        <a:p>
          <a:endParaRPr lang="en-US"/>
        </a:p>
      </dgm:t>
    </dgm:pt>
    <dgm:pt modelId="{EF6EE56D-4673-0745-AE4D-78479F087EF9}" type="sibTrans" cxnId="{B9350446-31BF-1049-A70B-D6B60E014ECB}">
      <dgm:prSet/>
      <dgm:spPr/>
      <dgm:t>
        <a:bodyPr/>
        <a:lstStyle/>
        <a:p>
          <a:endParaRPr lang="en-US"/>
        </a:p>
      </dgm:t>
    </dgm:pt>
    <dgm:pt modelId="{6B217E04-ADC5-4C43-A31E-4783680F4C33}">
      <dgm:prSet phldrT="[Text]" custT="1"/>
      <dgm:spPr>
        <a:solidFill>
          <a:schemeClr val="accent6"/>
        </a:solidFill>
      </dgm:spPr>
      <dgm:t>
        <a:bodyPr/>
        <a:lstStyle/>
        <a:p>
          <a:r>
            <a:rPr lang="en-US" sz="1600" dirty="0"/>
            <a:t>Contract/PO complies with state law</a:t>
          </a:r>
        </a:p>
      </dgm:t>
    </dgm:pt>
    <dgm:pt modelId="{51B421EE-9E50-9346-9C96-D96F8E0E909C}" type="parTrans" cxnId="{5D4AB773-8A05-6341-A927-F6AAFAE9D47E}">
      <dgm:prSet/>
      <dgm:spPr/>
      <dgm:t>
        <a:bodyPr/>
        <a:lstStyle/>
        <a:p>
          <a:endParaRPr lang="en-US"/>
        </a:p>
      </dgm:t>
    </dgm:pt>
    <dgm:pt modelId="{F123960C-E945-8143-ABC1-33695BF9A6F5}" type="sibTrans" cxnId="{5D4AB773-8A05-6341-A927-F6AAFAE9D47E}">
      <dgm:prSet/>
      <dgm:spPr/>
      <dgm:t>
        <a:bodyPr/>
        <a:lstStyle/>
        <a:p>
          <a:endParaRPr lang="en-US"/>
        </a:p>
      </dgm:t>
    </dgm:pt>
    <dgm:pt modelId="{40E94E6D-4D39-3040-885E-B07D5D750C77}">
      <dgm:prSet phldrT="[Text]" custT="1"/>
      <dgm:spPr>
        <a:solidFill>
          <a:schemeClr val="accent2"/>
        </a:solidFill>
      </dgm:spPr>
      <dgm:t>
        <a:bodyPr/>
        <a:lstStyle/>
        <a:p>
          <a:r>
            <a:rPr lang="en-US" sz="1600" dirty="0"/>
            <a:t>Subrecipient monitoring and reporting</a:t>
          </a:r>
        </a:p>
      </dgm:t>
    </dgm:pt>
    <dgm:pt modelId="{AF4B89C5-F630-2142-95BC-094F132D4859}" type="parTrans" cxnId="{B2F97865-88CA-514C-86BD-22C725D78999}">
      <dgm:prSet/>
      <dgm:spPr/>
      <dgm:t>
        <a:bodyPr/>
        <a:lstStyle/>
        <a:p>
          <a:endParaRPr lang="en-US"/>
        </a:p>
      </dgm:t>
    </dgm:pt>
    <dgm:pt modelId="{BEA3C665-B8CD-EE47-9AE2-54C1649C5095}" type="sibTrans" cxnId="{B2F97865-88CA-514C-86BD-22C725D78999}">
      <dgm:prSet/>
      <dgm:spPr/>
      <dgm:t>
        <a:bodyPr/>
        <a:lstStyle/>
        <a:p>
          <a:endParaRPr lang="en-US"/>
        </a:p>
      </dgm:t>
    </dgm:pt>
    <dgm:pt modelId="{403A4AF6-A4C7-B643-84C7-5146F5943BD4}">
      <dgm:prSet phldrT="[Text]" custT="1"/>
      <dgm:spPr>
        <a:solidFill>
          <a:schemeClr val="accent2"/>
        </a:solidFill>
      </dgm:spPr>
      <dgm:t>
        <a:bodyPr/>
        <a:lstStyle/>
        <a:p>
          <a:r>
            <a:rPr lang="en-US" sz="1600" dirty="0"/>
            <a:t>Subaward complies with state law requirements</a:t>
          </a:r>
        </a:p>
      </dgm:t>
    </dgm:pt>
    <dgm:pt modelId="{563333E5-B2D9-2547-B422-B509EF2DEE27}" type="parTrans" cxnId="{400471D1-90CE-2545-9575-6D5976938596}">
      <dgm:prSet/>
      <dgm:spPr/>
      <dgm:t>
        <a:bodyPr/>
        <a:lstStyle/>
        <a:p>
          <a:endParaRPr lang="en-US"/>
        </a:p>
      </dgm:t>
    </dgm:pt>
    <dgm:pt modelId="{2413FC3F-E62A-C541-A5D9-DB4BDA334DE7}" type="sibTrans" cxnId="{400471D1-90CE-2545-9575-6D5976938596}">
      <dgm:prSet/>
      <dgm:spPr/>
      <dgm:t>
        <a:bodyPr/>
        <a:lstStyle/>
        <a:p>
          <a:endParaRPr lang="en-US"/>
        </a:p>
      </dgm:t>
    </dgm:pt>
    <dgm:pt modelId="{E4340D83-0B05-D34B-B031-4D7A7080263A}">
      <dgm:prSet phldrT="[Text]" custT="1"/>
      <dgm:spPr>
        <a:solidFill>
          <a:schemeClr val="accent6"/>
        </a:solidFill>
      </dgm:spPr>
      <dgm:t>
        <a:bodyPr/>
        <a:lstStyle/>
        <a:p>
          <a:r>
            <a:rPr lang="en-US" sz="1600" dirty="0"/>
            <a:t>Follow state and UG procurement processes</a:t>
          </a:r>
        </a:p>
      </dgm:t>
    </dgm:pt>
    <dgm:pt modelId="{8E368124-9F14-3C44-B1C5-739201616E8C}" type="parTrans" cxnId="{E2B7C1D9-1ECF-B34D-9000-713E78EC1835}">
      <dgm:prSet/>
      <dgm:spPr/>
      <dgm:t>
        <a:bodyPr/>
        <a:lstStyle/>
        <a:p>
          <a:endParaRPr lang="en-US"/>
        </a:p>
      </dgm:t>
    </dgm:pt>
    <dgm:pt modelId="{C7FB5F1B-DFDB-B94A-AA16-3456B4C3BEBE}" type="sibTrans" cxnId="{E2B7C1D9-1ECF-B34D-9000-713E78EC1835}">
      <dgm:prSet/>
      <dgm:spPr/>
      <dgm:t>
        <a:bodyPr/>
        <a:lstStyle/>
        <a:p>
          <a:endParaRPr lang="en-US"/>
        </a:p>
      </dgm:t>
    </dgm:pt>
    <dgm:pt modelId="{4464178B-10FF-DA48-9E12-9ADAEA19F70E}">
      <dgm:prSet phldrT="[Text]" custT="1"/>
      <dgm:spPr>
        <a:solidFill>
          <a:schemeClr val="accent6"/>
        </a:solidFill>
      </dgm:spPr>
      <dgm:t>
        <a:bodyPr/>
        <a:lstStyle/>
        <a:p>
          <a:r>
            <a:rPr lang="en-US" sz="1600" dirty="0"/>
            <a:t>Performance accounting under state law</a:t>
          </a:r>
        </a:p>
      </dgm:t>
    </dgm:pt>
    <dgm:pt modelId="{57EF997D-6F4C-9E42-9D1D-3A19FDA2BD8A}" type="parTrans" cxnId="{54020968-C46B-2A4C-BD84-15BD5695FABE}">
      <dgm:prSet/>
      <dgm:spPr/>
      <dgm:t>
        <a:bodyPr/>
        <a:lstStyle/>
        <a:p>
          <a:endParaRPr lang="en-US"/>
        </a:p>
      </dgm:t>
    </dgm:pt>
    <dgm:pt modelId="{E39458BC-128F-DB4A-8EB9-23105061E137}" type="sibTrans" cxnId="{54020968-C46B-2A4C-BD84-15BD5695FABE}">
      <dgm:prSet/>
      <dgm:spPr/>
      <dgm:t>
        <a:bodyPr/>
        <a:lstStyle/>
        <a:p>
          <a:endParaRPr lang="en-US"/>
        </a:p>
      </dgm:t>
    </dgm:pt>
    <dgm:pt modelId="{48CF8D8B-14C9-E84F-8922-F0AF124F646B}" type="pres">
      <dgm:prSet presAssocID="{B31ED3B9-8807-0F4C-BFA7-E021BA875BE9}" presName="mainComposite" presStyleCnt="0">
        <dgm:presLayoutVars>
          <dgm:chPref val="1"/>
          <dgm:dir/>
          <dgm:animOne val="branch"/>
          <dgm:animLvl val="lvl"/>
          <dgm:resizeHandles val="exact"/>
        </dgm:presLayoutVars>
      </dgm:prSet>
      <dgm:spPr/>
    </dgm:pt>
    <dgm:pt modelId="{EC09C764-647F-C143-A27C-15E1984C984F}" type="pres">
      <dgm:prSet presAssocID="{B31ED3B9-8807-0F4C-BFA7-E021BA875BE9}" presName="hierFlow" presStyleCnt="0"/>
      <dgm:spPr/>
    </dgm:pt>
    <dgm:pt modelId="{E4E4C90F-3CD7-FF40-AEE6-C5F7C173E602}" type="pres">
      <dgm:prSet presAssocID="{B31ED3B9-8807-0F4C-BFA7-E021BA875BE9}" presName="hierChild1" presStyleCnt="0">
        <dgm:presLayoutVars>
          <dgm:chPref val="1"/>
          <dgm:animOne val="branch"/>
          <dgm:animLvl val="lvl"/>
        </dgm:presLayoutVars>
      </dgm:prSet>
      <dgm:spPr/>
    </dgm:pt>
    <dgm:pt modelId="{E7D43B13-DB42-AE4E-A4DB-EF9B36098DEF}" type="pres">
      <dgm:prSet presAssocID="{FA3D9DEF-2520-F041-9787-055CBD881599}" presName="Name14" presStyleCnt="0"/>
      <dgm:spPr/>
    </dgm:pt>
    <dgm:pt modelId="{967B4CC1-EDDE-2647-AB32-D14562D79CC7}" type="pres">
      <dgm:prSet presAssocID="{FA3D9DEF-2520-F041-9787-055CBD881599}" presName="level1Shape" presStyleLbl="node0" presStyleIdx="0" presStyleCnt="1">
        <dgm:presLayoutVars>
          <dgm:chPref val="3"/>
        </dgm:presLayoutVars>
      </dgm:prSet>
      <dgm:spPr/>
    </dgm:pt>
    <dgm:pt modelId="{D3EC97EE-3B33-8541-9F64-B88E14FDC717}" type="pres">
      <dgm:prSet presAssocID="{FA3D9DEF-2520-F041-9787-055CBD881599}" presName="hierChild2" presStyleCnt="0"/>
      <dgm:spPr/>
    </dgm:pt>
    <dgm:pt modelId="{D9D74704-FBBD-4347-9F22-0C9F9D6491C6}" type="pres">
      <dgm:prSet presAssocID="{ECF77EEE-D65D-074E-A5A9-2227D746C35A}" presName="Name19" presStyleLbl="parChTrans1D2" presStyleIdx="0" presStyleCnt="2"/>
      <dgm:spPr/>
    </dgm:pt>
    <dgm:pt modelId="{9C4C05AE-1C72-D848-A55D-FA8C3A9C2E4D}" type="pres">
      <dgm:prSet presAssocID="{1134260F-FD79-9E4A-AABF-84640269CF55}" presName="Name21" presStyleCnt="0"/>
      <dgm:spPr/>
    </dgm:pt>
    <dgm:pt modelId="{66C18BD7-D42D-884B-94C6-73CA64D37FCC}" type="pres">
      <dgm:prSet presAssocID="{1134260F-FD79-9E4A-AABF-84640269CF55}" presName="level2Shape" presStyleLbl="node2" presStyleIdx="0" presStyleCnt="2"/>
      <dgm:spPr/>
    </dgm:pt>
    <dgm:pt modelId="{C5D03E6A-4854-BA48-9F78-EAA1C9B7AFE9}" type="pres">
      <dgm:prSet presAssocID="{1134260F-FD79-9E4A-AABF-84640269CF55}" presName="hierChild3" presStyleCnt="0"/>
      <dgm:spPr/>
    </dgm:pt>
    <dgm:pt modelId="{676FBC62-A69A-5E4B-A910-8EEA4863AD7E}" type="pres">
      <dgm:prSet presAssocID="{F3642224-54DF-0847-A0E9-8E726812691A}" presName="Name19" presStyleLbl="parChTrans1D3" presStyleIdx="0" presStyleCnt="7"/>
      <dgm:spPr/>
    </dgm:pt>
    <dgm:pt modelId="{44EFDBDD-A46E-034E-9DDF-8795B7E90375}" type="pres">
      <dgm:prSet presAssocID="{CE9C131B-E399-674B-95DA-2D413ED47F8F}" presName="Name21" presStyleCnt="0"/>
      <dgm:spPr/>
    </dgm:pt>
    <dgm:pt modelId="{E9A44C85-F7ED-1146-AEEA-17341157AD55}" type="pres">
      <dgm:prSet presAssocID="{CE9C131B-E399-674B-95DA-2D413ED47F8F}" presName="level2Shape" presStyleLbl="node3" presStyleIdx="0" presStyleCnt="7"/>
      <dgm:spPr/>
    </dgm:pt>
    <dgm:pt modelId="{3EFED42A-0155-7741-BA93-E9D4925166E3}" type="pres">
      <dgm:prSet presAssocID="{CE9C131B-E399-674B-95DA-2D413ED47F8F}" presName="hierChild3" presStyleCnt="0"/>
      <dgm:spPr/>
    </dgm:pt>
    <dgm:pt modelId="{033B989E-94E5-F74B-805E-4725A11EF56A}" type="pres">
      <dgm:prSet presAssocID="{C9FAE77A-E39B-7343-9E0F-E1B737F75BC1}" presName="Name19" presStyleLbl="parChTrans1D3" presStyleIdx="1" presStyleCnt="7"/>
      <dgm:spPr/>
    </dgm:pt>
    <dgm:pt modelId="{5EE7A89D-9EFF-3542-AD70-900AD3886336}" type="pres">
      <dgm:prSet presAssocID="{857A1686-AD22-7E41-B7E6-BEFC47BAD2BD}" presName="Name21" presStyleCnt="0"/>
      <dgm:spPr/>
    </dgm:pt>
    <dgm:pt modelId="{6673751F-EDC8-1840-B98B-0F404DE3C5F4}" type="pres">
      <dgm:prSet presAssocID="{857A1686-AD22-7E41-B7E6-BEFC47BAD2BD}" presName="level2Shape" presStyleLbl="node3" presStyleIdx="1" presStyleCnt="7"/>
      <dgm:spPr/>
    </dgm:pt>
    <dgm:pt modelId="{83811786-53BB-E941-82C2-122CFF31E6BD}" type="pres">
      <dgm:prSet presAssocID="{857A1686-AD22-7E41-B7E6-BEFC47BAD2BD}" presName="hierChild3" presStyleCnt="0"/>
      <dgm:spPr/>
    </dgm:pt>
    <dgm:pt modelId="{8F24B2C0-28F7-EF4C-987C-7E463F630043}" type="pres">
      <dgm:prSet presAssocID="{563333E5-B2D9-2547-B422-B509EF2DEE27}" presName="Name19" presStyleLbl="parChTrans1D3" presStyleIdx="2" presStyleCnt="7"/>
      <dgm:spPr/>
    </dgm:pt>
    <dgm:pt modelId="{0CB75548-B4DD-EE41-B1D2-54750B69DE3B}" type="pres">
      <dgm:prSet presAssocID="{403A4AF6-A4C7-B643-84C7-5146F5943BD4}" presName="Name21" presStyleCnt="0"/>
      <dgm:spPr/>
    </dgm:pt>
    <dgm:pt modelId="{0532F6B1-F4AA-9A40-9689-14854C2EEBBF}" type="pres">
      <dgm:prSet presAssocID="{403A4AF6-A4C7-B643-84C7-5146F5943BD4}" presName="level2Shape" presStyleLbl="node3" presStyleIdx="2" presStyleCnt="7"/>
      <dgm:spPr/>
    </dgm:pt>
    <dgm:pt modelId="{78F1B8EB-DEF5-804A-B6AD-0B813F2DD90C}" type="pres">
      <dgm:prSet presAssocID="{403A4AF6-A4C7-B643-84C7-5146F5943BD4}" presName="hierChild3" presStyleCnt="0"/>
      <dgm:spPr/>
    </dgm:pt>
    <dgm:pt modelId="{87EBF061-A1E3-7C47-ADCE-797321739125}" type="pres">
      <dgm:prSet presAssocID="{AF4B89C5-F630-2142-95BC-094F132D4859}" presName="Name19" presStyleLbl="parChTrans1D3" presStyleIdx="3" presStyleCnt="7"/>
      <dgm:spPr/>
    </dgm:pt>
    <dgm:pt modelId="{45C22115-20DD-A345-B5F1-A840D9930DDB}" type="pres">
      <dgm:prSet presAssocID="{40E94E6D-4D39-3040-885E-B07D5D750C77}" presName="Name21" presStyleCnt="0"/>
      <dgm:spPr/>
    </dgm:pt>
    <dgm:pt modelId="{3AF15553-5C7F-2C43-ABB0-1C0FE3A1261E}" type="pres">
      <dgm:prSet presAssocID="{40E94E6D-4D39-3040-885E-B07D5D750C77}" presName="level2Shape" presStyleLbl="node3" presStyleIdx="3" presStyleCnt="7"/>
      <dgm:spPr/>
    </dgm:pt>
    <dgm:pt modelId="{C4EAFC42-B022-194C-9E80-706E98F2ADF9}" type="pres">
      <dgm:prSet presAssocID="{40E94E6D-4D39-3040-885E-B07D5D750C77}" presName="hierChild3" presStyleCnt="0"/>
      <dgm:spPr/>
    </dgm:pt>
    <dgm:pt modelId="{0F8238A4-BDAE-E442-898B-ECBB45B7EFD7}" type="pres">
      <dgm:prSet presAssocID="{75EB0945-6EF7-F348-8C26-6F44493466DB}" presName="Name19" presStyleLbl="parChTrans1D2" presStyleIdx="1" presStyleCnt="2"/>
      <dgm:spPr/>
    </dgm:pt>
    <dgm:pt modelId="{C15B412B-7194-3B41-84B4-DED4C7472F96}" type="pres">
      <dgm:prSet presAssocID="{9CA63624-424F-F14B-937B-3380ECBDA600}" presName="Name21" presStyleCnt="0"/>
      <dgm:spPr/>
    </dgm:pt>
    <dgm:pt modelId="{30CD8B8C-81D0-8249-B03C-9A452359841A}" type="pres">
      <dgm:prSet presAssocID="{9CA63624-424F-F14B-937B-3380ECBDA600}" presName="level2Shape" presStyleLbl="node2" presStyleIdx="1" presStyleCnt="2"/>
      <dgm:spPr/>
    </dgm:pt>
    <dgm:pt modelId="{0D93616E-A418-7A4D-9DD6-1BE14358BA4F}" type="pres">
      <dgm:prSet presAssocID="{9CA63624-424F-F14B-937B-3380ECBDA600}" presName="hierChild3" presStyleCnt="0"/>
      <dgm:spPr/>
    </dgm:pt>
    <dgm:pt modelId="{F51F5B63-DC58-0D4B-B234-A68FD66E7392}" type="pres">
      <dgm:prSet presAssocID="{8E368124-9F14-3C44-B1C5-739201616E8C}" presName="Name19" presStyleLbl="parChTrans1D3" presStyleIdx="4" presStyleCnt="7"/>
      <dgm:spPr/>
    </dgm:pt>
    <dgm:pt modelId="{4C8529B1-274D-E04B-BC24-0A5EFE29E5AD}" type="pres">
      <dgm:prSet presAssocID="{E4340D83-0B05-D34B-B031-4D7A7080263A}" presName="Name21" presStyleCnt="0"/>
      <dgm:spPr/>
    </dgm:pt>
    <dgm:pt modelId="{D75FD772-C7E7-6349-B0F5-8ECD6897F6ED}" type="pres">
      <dgm:prSet presAssocID="{E4340D83-0B05-D34B-B031-4D7A7080263A}" presName="level2Shape" presStyleLbl="node3" presStyleIdx="4" presStyleCnt="7"/>
      <dgm:spPr/>
    </dgm:pt>
    <dgm:pt modelId="{8E3AB9E9-153B-1543-BA86-FD10C8EC9253}" type="pres">
      <dgm:prSet presAssocID="{E4340D83-0B05-D34B-B031-4D7A7080263A}" presName="hierChild3" presStyleCnt="0"/>
      <dgm:spPr/>
    </dgm:pt>
    <dgm:pt modelId="{DF476794-0A72-C845-90A7-57053ADEE062}" type="pres">
      <dgm:prSet presAssocID="{51B421EE-9E50-9346-9C96-D96F8E0E909C}" presName="Name19" presStyleLbl="parChTrans1D3" presStyleIdx="5" presStyleCnt="7"/>
      <dgm:spPr/>
    </dgm:pt>
    <dgm:pt modelId="{CD5BC10B-1134-684C-A0F9-87E2A15F13BB}" type="pres">
      <dgm:prSet presAssocID="{6B217E04-ADC5-4C43-A31E-4783680F4C33}" presName="Name21" presStyleCnt="0"/>
      <dgm:spPr/>
    </dgm:pt>
    <dgm:pt modelId="{70A5500B-BB75-B64E-87E1-E1431A718131}" type="pres">
      <dgm:prSet presAssocID="{6B217E04-ADC5-4C43-A31E-4783680F4C33}" presName="level2Shape" presStyleLbl="node3" presStyleIdx="5" presStyleCnt="7"/>
      <dgm:spPr/>
    </dgm:pt>
    <dgm:pt modelId="{4FA79EB8-7A8C-DA41-A4B4-2DA723F914D7}" type="pres">
      <dgm:prSet presAssocID="{6B217E04-ADC5-4C43-A31E-4783680F4C33}" presName="hierChild3" presStyleCnt="0"/>
      <dgm:spPr/>
    </dgm:pt>
    <dgm:pt modelId="{5055FDFF-714C-D241-932C-099342C79E46}" type="pres">
      <dgm:prSet presAssocID="{57EF997D-6F4C-9E42-9D1D-3A19FDA2BD8A}" presName="Name19" presStyleLbl="parChTrans1D3" presStyleIdx="6" presStyleCnt="7"/>
      <dgm:spPr/>
    </dgm:pt>
    <dgm:pt modelId="{B70B8411-650F-C049-BEC6-A4EB14AE01A1}" type="pres">
      <dgm:prSet presAssocID="{4464178B-10FF-DA48-9E12-9ADAEA19F70E}" presName="Name21" presStyleCnt="0"/>
      <dgm:spPr/>
    </dgm:pt>
    <dgm:pt modelId="{A4200A4F-653A-7846-9ED2-256A698F81EA}" type="pres">
      <dgm:prSet presAssocID="{4464178B-10FF-DA48-9E12-9ADAEA19F70E}" presName="level2Shape" presStyleLbl="node3" presStyleIdx="6" presStyleCnt="7"/>
      <dgm:spPr/>
    </dgm:pt>
    <dgm:pt modelId="{9BECE803-85DE-3C4D-A5B5-7EE4765FB52E}" type="pres">
      <dgm:prSet presAssocID="{4464178B-10FF-DA48-9E12-9ADAEA19F70E}" presName="hierChild3" presStyleCnt="0"/>
      <dgm:spPr/>
    </dgm:pt>
    <dgm:pt modelId="{995EBCF0-A4A4-1543-8AD3-3B57869C7D20}" type="pres">
      <dgm:prSet presAssocID="{B31ED3B9-8807-0F4C-BFA7-E021BA875BE9}" presName="bgShapesFlow" presStyleCnt="0"/>
      <dgm:spPr/>
    </dgm:pt>
  </dgm:ptLst>
  <dgm:cxnLst>
    <dgm:cxn modelId="{09086803-AC39-384D-AE28-AB63C8E0A337}" type="presOf" srcId="{857A1686-AD22-7E41-B7E6-BEFC47BAD2BD}" destId="{6673751F-EDC8-1840-B98B-0F404DE3C5F4}" srcOrd="0" destOrd="0" presId="urn:microsoft.com/office/officeart/2005/8/layout/hierarchy6"/>
    <dgm:cxn modelId="{DA17B906-ED96-E944-A311-A4898A62FCE1}" srcId="{1134260F-FD79-9E4A-AABF-84640269CF55}" destId="{CE9C131B-E399-674B-95DA-2D413ED47F8F}" srcOrd="0" destOrd="0" parTransId="{F3642224-54DF-0847-A0E9-8E726812691A}" sibTransId="{8F2D4B37-143F-DE47-8E58-A6AE57D1EF5F}"/>
    <dgm:cxn modelId="{3587C313-C11F-F44F-9801-7B1A77A69C25}" type="presOf" srcId="{563333E5-B2D9-2547-B422-B509EF2DEE27}" destId="{8F24B2C0-28F7-EF4C-987C-7E463F630043}" srcOrd="0" destOrd="0" presId="urn:microsoft.com/office/officeart/2005/8/layout/hierarchy6"/>
    <dgm:cxn modelId="{86411617-734C-244B-8102-5C04666E1BED}" type="presOf" srcId="{57EF997D-6F4C-9E42-9D1D-3A19FDA2BD8A}" destId="{5055FDFF-714C-D241-932C-099342C79E46}" srcOrd="0" destOrd="0" presId="urn:microsoft.com/office/officeart/2005/8/layout/hierarchy6"/>
    <dgm:cxn modelId="{31B62B25-47DD-534D-9A1F-5F7DC11BCB07}" type="presOf" srcId="{C9FAE77A-E39B-7343-9E0F-E1B737F75BC1}" destId="{033B989E-94E5-F74B-805E-4725A11EF56A}" srcOrd="0" destOrd="0" presId="urn:microsoft.com/office/officeart/2005/8/layout/hierarchy6"/>
    <dgm:cxn modelId="{9650742B-3957-154B-8706-E8246FC2BFF0}" type="presOf" srcId="{CE9C131B-E399-674B-95DA-2D413ED47F8F}" destId="{E9A44C85-F7ED-1146-AEEA-17341157AD55}" srcOrd="0" destOrd="0" presId="urn:microsoft.com/office/officeart/2005/8/layout/hierarchy6"/>
    <dgm:cxn modelId="{5355A845-8FC0-BA46-94DD-1881B7266A7B}" type="presOf" srcId="{1134260F-FD79-9E4A-AABF-84640269CF55}" destId="{66C18BD7-D42D-884B-94C6-73CA64D37FCC}" srcOrd="0" destOrd="0" presId="urn:microsoft.com/office/officeart/2005/8/layout/hierarchy6"/>
    <dgm:cxn modelId="{B9350446-31BF-1049-A70B-D6B60E014ECB}" srcId="{FA3D9DEF-2520-F041-9787-055CBD881599}" destId="{9CA63624-424F-F14B-937B-3380ECBDA600}" srcOrd="1" destOrd="0" parTransId="{75EB0945-6EF7-F348-8C26-6F44493466DB}" sibTransId="{EF6EE56D-4673-0745-AE4D-78479F087EF9}"/>
    <dgm:cxn modelId="{320B775E-7476-4B49-8943-F1B94C6DDA3B}" type="presOf" srcId="{403A4AF6-A4C7-B643-84C7-5146F5943BD4}" destId="{0532F6B1-F4AA-9A40-9689-14854C2EEBBF}" srcOrd="0" destOrd="0" presId="urn:microsoft.com/office/officeart/2005/8/layout/hierarchy6"/>
    <dgm:cxn modelId="{FC013D5F-D314-9C45-A8C9-F839E3962BA4}" type="presOf" srcId="{E4340D83-0B05-D34B-B031-4D7A7080263A}" destId="{D75FD772-C7E7-6349-B0F5-8ECD6897F6ED}" srcOrd="0" destOrd="0" presId="urn:microsoft.com/office/officeart/2005/8/layout/hierarchy6"/>
    <dgm:cxn modelId="{A3022E60-2BCA-E547-9410-8D77A2AD923A}" type="presOf" srcId="{40E94E6D-4D39-3040-885E-B07D5D750C77}" destId="{3AF15553-5C7F-2C43-ABB0-1C0FE3A1261E}" srcOrd="0" destOrd="0" presId="urn:microsoft.com/office/officeart/2005/8/layout/hierarchy6"/>
    <dgm:cxn modelId="{B2F97865-88CA-514C-86BD-22C725D78999}" srcId="{1134260F-FD79-9E4A-AABF-84640269CF55}" destId="{40E94E6D-4D39-3040-885E-B07D5D750C77}" srcOrd="3" destOrd="0" parTransId="{AF4B89C5-F630-2142-95BC-094F132D4859}" sibTransId="{BEA3C665-B8CD-EE47-9AE2-54C1649C5095}"/>
    <dgm:cxn modelId="{54020968-C46B-2A4C-BD84-15BD5695FABE}" srcId="{9CA63624-424F-F14B-937B-3380ECBDA600}" destId="{4464178B-10FF-DA48-9E12-9ADAEA19F70E}" srcOrd="2" destOrd="0" parTransId="{57EF997D-6F4C-9E42-9D1D-3A19FDA2BD8A}" sibTransId="{E39458BC-128F-DB4A-8EB9-23105061E137}"/>
    <dgm:cxn modelId="{5D4AB773-8A05-6341-A927-F6AAFAE9D47E}" srcId="{9CA63624-424F-F14B-937B-3380ECBDA600}" destId="{6B217E04-ADC5-4C43-A31E-4783680F4C33}" srcOrd="1" destOrd="0" parTransId="{51B421EE-9E50-9346-9C96-D96F8E0E909C}" sibTransId="{F123960C-E945-8143-ABC1-33695BF9A6F5}"/>
    <dgm:cxn modelId="{9A9C848E-2C68-D048-AD11-F1184B996A68}" type="presOf" srcId="{F3642224-54DF-0847-A0E9-8E726812691A}" destId="{676FBC62-A69A-5E4B-A910-8EEA4863AD7E}" srcOrd="0" destOrd="0" presId="urn:microsoft.com/office/officeart/2005/8/layout/hierarchy6"/>
    <dgm:cxn modelId="{9BFCAE96-D95B-744C-BC91-7B374B655420}" srcId="{1134260F-FD79-9E4A-AABF-84640269CF55}" destId="{857A1686-AD22-7E41-B7E6-BEFC47BAD2BD}" srcOrd="1" destOrd="0" parTransId="{C9FAE77A-E39B-7343-9E0F-E1B737F75BC1}" sibTransId="{4F010B0A-93A7-4A4C-BF41-1AD9C70A213F}"/>
    <dgm:cxn modelId="{550CF59A-25C2-9C49-9043-0FE24F537B57}" type="presOf" srcId="{9CA63624-424F-F14B-937B-3380ECBDA600}" destId="{30CD8B8C-81D0-8249-B03C-9A452359841A}" srcOrd="0" destOrd="0" presId="urn:microsoft.com/office/officeart/2005/8/layout/hierarchy6"/>
    <dgm:cxn modelId="{E32FE9A6-5B73-DD46-AFD8-5A289820869E}" type="presOf" srcId="{51B421EE-9E50-9346-9C96-D96F8E0E909C}" destId="{DF476794-0A72-C845-90A7-57053ADEE062}" srcOrd="0" destOrd="0" presId="urn:microsoft.com/office/officeart/2005/8/layout/hierarchy6"/>
    <dgm:cxn modelId="{13409BAA-F9A1-C640-BFB9-E96CFC0ABE90}" type="presOf" srcId="{AF4B89C5-F630-2142-95BC-094F132D4859}" destId="{87EBF061-A1E3-7C47-ADCE-797321739125}" srcOrd="0" destOrd="0" presId="urn:microsoft.com/office/officeart/2005/8/layout/hierarchy6"/>
    <dgm:cxn modelId="{9DE832BB-1E19-3E4B-97BE-0CF882CE78F7}" type="presOf" srcId="{B31ED3B9-8807-0F4C-BFA7-E021BA875BE9}" destId="{48CF8D8B-14C9-E84F-8922-F0AF124F646B}" srcOrd="0" destOrd="0" presId="urn:microsoft.com/office/officeart/2005/8/layout/hierarchy6"/>
    <dgm:cxn modelId="{5500BCBB-1F41-7144-8C7C-54A2E5EE05B0}" type="presOf" srcId="{75EB0945-6EF7-F348-8C26-6F44493466DB}" destId="{0F8238A4-BDAE-E442-898B-ECBB45B7EFD7}" srcOrd="0" destOrd="0" presId="urn:microsoft.com/office/officeart/2005/8/layout/hierarchy6"/>
    <dgm:cxn modelId="{D341C2C9-B473-0B4F-BC63-932ED67075DA}" type="presOf" srcId="{4464178B-10FF-DA48-9E12-9ADAEA19F70E}" destId="{A4200A4F-653A-7846-9ED2-256A698F81EA}" srcOrd="0" destOrd="0" presId="urn:microsoft.com/office/officeart/2005/8/layout/hierarchy6"/>
    <dgm:cxn modelId="{9637AED0-8C9A-6146-A0F1-9FE606B8929C}" type="presOf" srcId="{6B217E04-ADC5-4C43-A31E-4783680F4C33}" destId="{70A5500B-BB75-B64E-87E1-E1431A718131}" srcOrd="0" destOrd="0" presId="urn:microsoft.com/office/officeart/2005/8/layout/hierarchy6"/>
    <dgm:cxn modelId="{400471D1-90CE-2545-9575-6D5976938596}" srcId="{1134260F-FD79-9E4A-AABF-84640269CF55}" destId="{403A4AF6-A4C7-B643-84C7-5146F5943BD4}" srcOrd="2" destOrd="0" parTransId="{563333E5-B2D9-2547-B422-B509EF2DEE27}" sibTransId="{2413FC3F-E62A-C541-A5D9-DB4BDA334DE7}"/>
    <dgm:cxn modelId="{EA8A8ED6-A2FD-B54B-A14D-F18667E6976C}" type="presOf" srcId="{FA3D9DEF-2520-F041-9787-055CBD881599}" destId="{967B4CC1-EDDE-2647-AB32-D14562D79CC7}" srcOrd="0" destOrd="0" presId="urn:microsoft.com/office/officeart/2005/8/layout/hierarchy6"/>
    <dgm:cxn modelId="{E2B7C1D9-1ECF-B34D-9000-713E78EC1835}" srcId="{9CA63624-424F-F14B-937B-3380ECBDA600}" destId="{E4340D83-0B05-D34B-B031-4D7A7080263A}" srcOrd="0" destOrd="0" parTransId="{8E368124-9F14-3C44-B1C5-739201616E8C}" sibTransId="{C7FB5F1B-DFDB-B94A-AA16-3456B4C3BEBE}"/>
    <dgm:cxn modelId="{D569E6DC-F192-5A45-B702-BF218A4C2B8E}" srcId="{B31ED3B9-8807-0F4C-BFA7-E021BA875BE9}" destId="{FA3D9DEF-2520-F041-9787-055CBD881599}" srcOrd="0" destOrd="0" parTransId="{BEFEAF7F-DBE4-A744-AB7E-C435C21256E9}" sibTransId="{E7E90E51-A21B-2942-AE61-0597C08385EA}"/>
    <dgm:cxn modelId="{6162CCE0-D7FE-FD40-8082-196E598988CD}" srcId="{FA3D9DEF-2520-F041-9787-055CBD881599}" destId="{1134260F-FD79-9E4A-AABF-84640269CF55}" srcOrd="0" destOrd="0" parTransId="{ECF77EEE-D65D-074E-A5A9-2227D746C35A}" sibTransId="{F865CF71-5B86-E444-8D53-C4CB83EAC070}"/>
    <dgm:cxn modelId="{CB4B75E4-8618-9640-8420-CB0784EFAEA5}" type="presOf" srcId="{8E368124-9F14-3C44-B1C5-739201616E8C}" destId="{F51F5B63-DC58-0D4B-B234-A68FD66E7392}" srcOrd="0" destOrd="0" presId="urn:microsoft.com/office/officeart/2005/8/layout/hierarchy6"/>
    <dgm:cxn modelId="{796103FE-19ED-A24F-97D5-EE2B73C35DCB}" type="presOf" srcId="{ECF77EEE-D65D-074E-A5A9-2227D746C35A}" destId="{D9D74704-FBBD-4347-9F22-0C9F9D6491C6}" srcOrd="0" destOrd="0" presId="urn:microsoft.com/office/officeart/2005/8/layout/hierarchy6"/>
    <dgm:cxn modelId="{07F88BC5-5491-084D-A54C-E7BD5D7D1B78}" type="presParOf" srcId="{48CF8D8B-14C9-E84F-8922-F0AF124F646B}" destId="{EC09C764-647F-C143-A27C-15E1984C984F}" srcOrd="0" destOrd="0" presId="urn:microsoft.com/office/officeart/2005/8/layout/hierarchy6"/>
    <dgm:cxn modelId="{FE284303-E77D-9B4D-BCE8-57E3B95186AA}" type="presParOf" srcId="{EC09C764-647F-C143-A27C-15E1984C984F}" destId="{E4E4C90F-3CD7-FF40-AEE6-C5F7C173E602}" srcOrd="0" destOrd="0" presId="urn:microsoft.com/office/officeart/2005/8/layout/hierarchy6"/>
    <dgm:cxn modelId="{58D39D24-AED4-4D42-BE8B-C9C2067E8AAC}" type="presParOf" srcId="{E4E4C90F-3CD7-FF40-AEE6-C5F7C173E602}" destId="{E7D43B13-DB42-AE4E-A4DB-EF9B36098DEF}" srcOrd="0" destOrd="0" presId="urn:microsoft.com/office/officeart/2005/8/layout/hierarchy6"/>
    <dgm:cxn modelId="{55732839-95D6-3F41-8F60-C4B34DFA87D7}" type="presParOf" srcId="{E7D43B13-DB42-AE4E-A4DB-EF9B36098DEF}" destId="{967B4CC1-EDDE-2647-AB32-D14562D79CC7}" srcOrd="0" destOrd="0" presId="urn:microsoft.com/office/officeart/2005/8/layout/hierarchy6"/>
    <dgm:cxn modelId="{F5F28EFE-6960-244F-88AF-360E0895CE90}" type="presParOf" srcId="{E7D43B13-DB42-AE4E-A4DB-EF9B36098DEF}" destId="{D3EC97EE-3B33-8541-9F64-B88E14FDC717}" srcOrd="1" destOrd="0" presId="urn:microsoft.com/office/officeart/2005/8/layout/hierarchy6"/>
    <dgm:cxn modelId="{CE6591D0-9963-AE41-B63C-D11A51721E36}" type="presParOf" srcId="{D3EC97EE-3B33-8541-9F64-B88E14FDC717}" destId="{D9D74704-FBBD-4347-9F22-0C9F9D6491C6}" srcOrd="0" destOrd="0" presId="urn:microsoft.com/office/officeart/2005/8/layout/hierarchy6"/>
    <dgm:cxn modelId="{17F349C3-C9BD-864B-9AF6-0B944D4BA247}" type="presParOf" srcId="{D3EC97EE-3B33-8541-9F64-B88E14FDC717}" destId="{9C4C05AE-1C72-D848-A55D-FA8C3A9C2E4D}" srcOrd="1" destOrd="0" presId="urn:microsoft.com/office/officeart/2005/8/layout/hierarchy6"/>
    <dgm:cxn modelId="{10A70109-CDD9-0341-9CFC-5E12D9FB7385}" type="presParOf" srcId="{9C4C05AE-1C72-D848-A55D-FA8C3A9C2E4D}" destId="{66C18BD7-D42D-884B-94C6-73CA64D37FCC}" srcOrd="0" destOrd="0" presId="urn:microsoft.com/office/officeart/2005/8/layout/hierarchy6"/>
    <dgm:cxn modelId="{8BCD19C4-E4F6-0F42-8F61-78030866529B}" type="presParOf" srcId="{9C4C05AE-1C72-D848-A55D-FA8C3A9C2E4D}" destId="{C5D03E6A-4854-BA48-9F78-EAA1C9B7AFE9}" srcOrd="1" destOrd="0" presId="urn:microsoft.com/office/officeart/2005/8/layout/hierarchy6"/>
    <dgm:cxn modelId="{F55C645D-A705-6343-A257-4A3BA163DBCD}" type="presParOf" srcId="{C5D03E6A-4854-BA48-9F78-EAA1C9B7AFE9}" destId="{676FBC62-A69A-5E4B-A910-8EEA4863AD7E}" srcOrd="0" destOrd="0" presId="urn:microsoft.com/office/officeart/2005/8/layout/hierarchy6"/>
    <dgm:cxn modelId="{829EE15D-2E8C-A949-ACDB-A4EF720CF999}" type="presParOf" srcId="{C5D03E6A-4854-BA48-9F78-EAA1C9B7AFE9}" destId="{44EFDBDD-A46E-034E-9DDF-8795B7E90375}" srcOrd="1" destOrd="0" presId="urn:microsoft.com/office/officeart/2005/8/layout/hierarchy6"/>
    <dgm:cxn modelId="{0E3FA7DC-216C-7B4E-A3EC-C2357E063499}" type="presParOf" srcId="{44EFDBDD-A46E-034E-9DDF-8795B7E90375}" destId="{E9A44C85-F7ED-1146-AEEA-17341157AD55}" srcOrd="0" destOrd="0" presId="urn:microsoft.com/office/officeart/2005/8/layout/hierarchy6"/>
    <dgm:cxn modelId="{A7314151-BC10-2A4A-8529-8BA77BBD7EEC}" type="presParOf" srcId="{44EFDBDD-A46E-034E-9DDF-8795B7E90375}" destId="{3EFED42A-0155-7741-BA93-E9D4925166E3}" srcOrd="1" destOrd="0" presId="urn:microsoft.com/office/officeart/2005/8/layout/hierarchy6"/>
    <dgm:cxn modelId="{B03B53B5-E6C4-9D47-A045-77E01B9AEE89}" type="presParOf" srcId="{C5D03E6A-4854-BA48-9F78-EAA1C9B7AFE9}" destId="{033B989E-94E5-F74B-805E-4725A11EF56A}" srcOrd="2" destOrd="0" presId="urn:microsoft.com/office/officeart/2005/8/layout/hierarchy6"/>
    <dgm:cxn modelId="{3DFC489E-8BC4-A440-BD9F-DBF00A42226A}" type="presParOf" srcId="{C5D03E6A-4854-BA48-9F78-EAA1C9B7AFE9}" destId="{5EE7A89D-9EFF-3542-AD70-900AD3886336}" srcOrd="3" destOrd="0" presId="urn:microsoft.com/office/officeart/2005/8/layout/hierarchy6"/>
    <dgm:cxn modelId="{36E6490B-E818-3A4D-BD6D-403E080A0D36}" type="presParOf" srcId="{5EE7A89D-9EFF-3542-AD70-900AD3886336}" destId="{6673751F-EDC8-1840-B98B-0F404DE3C5F4}" srcOrd="0" destOrd="0" presId="urn:microsoft.com/office/officeart/2005/8/layout/hierarchy6"/>
    <dgm:cxn modelId="{1CC061A2-74F4-334A-A23C-56381C9CF623}" type="presParOf" srcId="{5EE7A89D-9EFF-3542-AD70-900AD3886336}" destId="{83811786-53BB-E941-82C2-122CFF31E6BD}" srcOrd="1" destOrd="0" presId="urn:microsoft.com/office/officeart/2005/8/layout/hierarchy6"/>
    <dgm:cxn modelId="{8838B88E-B850-B247-B797-8D61AACE9CA8}" type="presParOf" srcId="{C5D03E6A-4854-BA48-9F78-EAA1C9B7AFE9}" destId="{8F24B2C0-28F7-EF4C-987C-7E463F630043}" srcOrd="4" destOrd="0" presId="urn:microsoft.com/office/officeart/2005/8/layout/hierarchy6"/>
    <dgm:cxn modelId="{3F782567-7B39-7843-8026-E507B09DB60F}" type="presParOf" srcId="{C5D03E6A-4854-BA48-9F78-EAA1C9B7AFE9}" destId="{0CB75548-B4DD-EE41-B1D2-54750B69DE3B}" srcOrd="5" destOrd="0" presId="urn:microsoft.com/office/officeart/2005/8/layout/hierarchy6"/>
    <dgm:cxn modelId="{5046F078-8D99-8641-A947-F6ECF3827545}" type="presParOf" srcId="{0CB75548-B4DD-EE41-B1D2-54750B69DE3B}" destId="{0532F6B1-F4AA-9A40-9689-14854C2EEBBF}" srcOrd="0" destOrd="0" presId="urn:microsoft.com/office/officeart/2005/8/layout/hierarchy6"/>
    <dgm:cxn modelId="{A286F010-425E-A64B-AD7D-634F50BAD2F3}" type="presParOf" srcId="{0CB75548-B4DD-EE41-B1D2-54750B69DE3B}" destId="{78F1B8EB-DEF5-804A-B6AD-0B813F2DD90C}" srcOrd="1" destOrd="0" presId="urn:microsoft.com/office/officeart/2005/8/layout/hierarchy6"/>
    <dgm:cxn modelId="{42A113B8-57A2-6844-B94D-183BF44C68CC}" type="presParOf" srcId="{C5D03E6A-4854-BA48-9F78-EAA1C9B7AFE9}" destId="{87EBF061-A1E3-7C47-ADCE-797321739125}" srcOrd="6" destOrd="0" presId="urn:microsoft.com/office/officeart/2005/8/layout/hierarchy6"/>
    <dgm:cxn modelId="{475D621D-E3E9-414E-808E-950D42D0C7D5}" type="presParOf" srcId="{C5D03E6A-4854-BA48-9F78-EAA1C9B7AFE9}" destId="{45C22115-20DD-A345-B5F1-A840D9930DDB}" srcOrd="7" destOrd="0" presId="urn:microsoft.com/office/officeart/2005/8/layout/hierarchy6"/>
    <dgm:cxn modelId="{6995B242-3D39-C549-B0F7-80FA6CE4D8B1}" type="presParOf" srcId="{45C22115-20DD-A345-B5F1-A840D9930DDB}" destId="{3AF15553-5C7F-2C43-ABB0-1C0FE3A1261E}" srcOrd="0" destOrd="0" presId="urn:microsoft.com/office/officeart/2005/8/layout/hierarchy6"/>
    <dgm:cxn modelId="{7E3D59B0-028F-9A4E-9A8E-1B1DA4A77A46}" type="presParOf" srcId="{45C22115-20DD-A345-B5F1-A840D9930DDB}" destId="{C4EAFC42-B022-194C-9E80-706E98F2ADF9}" srcOrd="1" destOrd="0" presId="urn:microsoft.com/office/officeart/2005/8/layout/hierarchy6"/>
    <dgm:cxn modelId="{E189DED4-461D-E743-950B-0727D186BDF5}" type="presParOf" srcId="{D3EC97EE-3B33-8541-9F64-B88E14FDC717}" destId="{0F8238A4-BDAE-E442-898B-ECBB45B7EFD7}" srcOrd="2" destOrd="0" presId="urn:microsoft.com/office/officeart/2005/8/layout/hierarchy6"/>
    <dgm:cxn modelId="{7E5427C6-CF42-BA4C-9E52-B7067A92DD71}" type="presParOf" srcId="{D3EC97EE-3B33-8541-9F64-B88E14FDC717}" destId="{C15B412B-7194-3B41-84B4-DED4C7472F96}" srcOrd="3" destOrd="0" presId="urn:microsoft.com/office/officeart/2005/8/layout/hierarchy6"/>
    <dgm:cxn modelId="{54BFEE48-90A2-DB42-9457-79AFECC0C37C}" type="presParOf" srcId="{C15B412B-7194-3B41-84B4-DED4C7472F96}" destId="{30CD8B8C-81D0-8249-B03C-9A452359841A}" srcOrd="0" destOrd="0" presId="urn:microsoft.com/office/officeart/2005/8/layout/hierarchy6"/>
    <dgm:cxn modelId="{DC3A1429-1393-8F49-9830-BBB2A961C0FF}" type="presParOf" srcId="{C15B412B-7194-3B41-84B4-DED4C7472F96}" destId="{0D93616E-A418-7A4D-9DD6-1BE14358BA4F}" srcOrd="1" destOrd="0" presId="urn:microsoft.com/office/officeart/2005/8/layout/hierarchy6"/>
    <dgm:cxn modelId="{17D01347-35CD-F149-851C-DAAF4158A719}" type="presParOf" srcId="{0D93616E-A418-7A4D-9DD6-1BE14358BA4F}" destId="{F51F5B63-DC58-0D4B-B234-A68FD66E7392}" srcOrd="0" destOrd="0" presId="urn:microsoft.com/office/officeart/2005/8/layout/hierarchy6"/>
    <dgm:cxn modelId="{AB5E861A-8193-0142-9E59-DE3471F3514B}" type="presParOf" srcId="{0D93616E-A418-7A4D-9DD6-1BE14358BA4F}" destId="{4C8529B1-274D-E04B-BC24-0A5EFE29E5AD}" srcOrd="1" destOrd="0" presId="urn:microsoft.com/office/officeart/2005/8/layout/hierarchy6"/>
    <dgm:cxn modelId="{0D124119-542B-BF48-9543-015884FDAB8D}" type="presParOf" srcId="{4C8529B1-274D-E04B-BC24-0A5EFE29E5AD}" destId="{D75FD772-C7E7-6349-B0F5-8ECD6897F6ED}" srcOrd="0" destOrd="0" presId="urn:microsoft.com/office/officeart/2005/8/layout/hierarchy6"/>
    <dgm:cxn modelId="{75734428-50B8-484A-8B88-4014F0B92333}" type="presParOf" srcId="{4C8529B1-274D-E04B-BC24-0A5EFE29E5AD}" destId="{8E3AB9E9-153B-1543-BA86-FD10C8EC9253}" srcOrd="1" destOrd="0" presId="urn:microsoft.com/office/officeart/2005/8/layout/hierarchy6"/>
    <dgm:cxn modelId="{6AB20977-8753-FA4B-9104-7D43F5F528DD}" type="presParOf" srcId="{0D93616E-A418-7A4D-9DD6-1BE14358BA4F}" destId="{DF476794-0A72-C845-90A7-57053ADEE062}" srcOrd="2" destOrd="0" presId="urn:microsoft.com/office/officeart/2005/8/layout/hierarchy6"/>
    <dgm:cxn modelId="{F926EBEE-607F-884F-A8A3-380A778E9D3D}" type="presParOf" srcId="{0D93616E-A418-7A4D-9DD6-1BE14358BA4F}" destId="{CD5BC10B-1134-684C-A0F9-87E2A15F13BB}" srcOrd="3" destOrd="0" presId="urn:microsoft.com/office/officeart/2005/8/layout/hierarchy6"/>
    <dgm:cxn modelId="{B5472907-66F4-4E4E-9B8A-0D4B719BA979}" type="presParOf" srcId="{CD5BC10B-1134-684C-A0F9-87E2A15F13BB}" destId="{70A5500B-BB75-B64E-87E1-E1431A718131}" srcOrd="0" destOrd="0" presId="urn:microsoft.com/office/officeart/2005/8/layout/hierarchy6"/>
    <dgm:cxn modelId="{45A068CC-80AD-EE49-A8A5-B5C62ADAFB44}" type="presParOf" srcId="{CD5BC10B-1134-684C-A0F9-87E2A15F13BB}" destId="{4FA79EB8-7A8C-DA41-A4B4-2DA723F914D7}" srcOrd="1" destOrd="0" presId="urn:microsoft.com/office/officeart/2005/8/layout/hierarchy6"/>
    <dgm:cxn modelId="{63D9A858-CE41-2A47-8B2F-A80A531A4E06}" type="presParOf" srcId="{0D93616E-A418-7A4D-9DD6-1BE14358BA4F}" destId="{5055FDFF-714C-D241-932C-099342C79E46}" srcOrd="4" destOrd="0" presId="urn:microsoft.com/office/officeart/2005/8/layout/hierarchy6"/>
    <dgm:cxn modelId="{23040D59-112D-A04B-8B96-B54F349C86E9}" type="presParOf" srcId="{0D93616E-A418-7A4D-9DD6-1BE14358BA4F}" destId="{B70B8411-650F-C049-BEC6-A4EB14AE01A1}" srcOrd="5" destOrd="0" presId="urn:microsoft.com/office/officeart/2005/8/layout/hierarchy6"/>
    <dgm:cxn modelId="{79C25EFA-BA4D-1A44-A08C-5A2F9FB07CFA}" type="presParOf" srcId="{B70B8411-650F-C049-BEC6-A4EB14AE01A1}" destId="{A4200A4F-653A-7846-9ED2-256A698F81EA}" srcOrd="0" destOrd="0" presId="urn:microsoft.com/office/officeart/2005/8/layout/hierarchy6"/>
    <dgm:cxn modelId="{AFE39C30-613A-EE4D-9015-217057F57B6D}" type="presParOf" srcId="{B70B8411-650F-C049-BEC6-A4EB14AE01A1}" destId="{9BECE803-85DE-3C4D-A5B5-7EE4765FB52E}" srcOrd="1" destOrd="0" presId="urn:microsoft.com/office/officeart/2005/8/layout/hierarchy6"/>
    <dgm:cxn modelId="{B51651B0-E95C-5949-9444-38AF590532B7}" type="presParOf" srcId="{48CF8D8B-14C9-E84F-8922-F0AF124F646B}" destId="{995EBCF0-A4A4-1543-8AD3-3B57869C7D20}" srcOrd="1" destOrd="0" presId="urn:microsoft.com/office/officeart/2005/8/layout/hierarchy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dgm:t>
        <a:bodyPr/>
        <a:lstStyle/>
        <a:p>
          <a:r>
            <a:rPr lang="en-US" sz="20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dgm:t>
        <a:bodyPr/>
        <a:lstStyle/>
        <a:p>
          <a:r>
            <a:rPr lang="en-US" sz="20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custScaleY="98061">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7793F-E386-684F-A50C-5560E3E138F6}" type="doc">
      <dgm:prSet loTypeId="urn:microsoft.com/office/officeart/2005/8/layout/hChevron3" loCatId="" qsTypeId="urn:microsoft.com/office/officeart/2005/8/quickstyle/simple1" qsCatId="simple" csTypeId="urn:microsoft.com/office/officeart/2005/8/colors/colorful1" csCatId="colorful" phldr="1"/>
      <dgm:spPr/>
    </dgm:pt>
    <dgm:pt modelId="{DB452746-CE5A-FF4C-8888-2A04442AB89B}">
      <dgm:prSet phldrT="[Text]"/>
      <dgm:spPr/>
      <dgm:t>
        <a:bodyPr/>
        <a:lstStyle/>
        <a:p>
          <a:r>
            <a:rPr lang="en-US" dirty="0"/>
            <a:t>Id Partner</a:t>
          </a:r>
        </a:p>
      </dgm:t>
    </dgm:pt>
    <dgm:pt modelId="{89EEE4E6-A4DA-C844-B9C5-2E211BC5F935}" type="parTrans" cxnId="{93FD47E7-D924-4549-A80C-6AE14CC3DA18}">
      <dgm:prSet/>
      <dgm:spPr/>
      <dgm:t>
        <a:bodyPr/>
        <a:lstStyle/>
        <a:p>
          <a:endParaRPr lang="en-US"/>
        </a:p>
      </dgm:t>
    </dgm:pt>
    <dgm:pt modelId="{09B5EE91-A720-C248-9CA2-E68BC23188DE}" type="sibTrans" cxnId="{93FD47E7-D924-4549-A80C-6AE14CC3DA18}">
      <dgm:prSet/>
      <dgm:spPr/>
      <dgm:t>
        <a:bodyPr/>
        <a:lstStyle/>
        <a:p>
          <a:endParaRPr lang="en-US"/>
        </a:p>
      </dgm:t>
    </dgm:pt>
    <dgm:pt modelId="{9A83190A-5263-BA4E-B101-253574E19FF6}">
      <dgm:prSet phldrT="[Text]"/>
      <dgm:spPr/>
      <dgm:t>
        <a:bodyPr/>
        <a:lstStyle/>
        <a:p>
          <a:r>
            <a:rPr lang="en-US" dirty="0"/>
            <a:t>Risk Assessment</a:t>
          </a:r>
        </a:p>
      </dgm:t>
    </dgm:pt>
    <dgm:pt modelId="{DCAEC7BA-D591-1940-85E5-560C6C92488D}" type="parTrans" cxnId="{D4306EC8-C73E-AD4F-881E-F4F3BC55D00D}">
      <dgm:prSet/>
      <dgm:spPr/>
      <dgm:t>
        <a:bodyPr/>
        <a:lstStyle/>
        <a:p>
          <a:endParaRPr lang="en-US"/>
        </a:p>
      </dgm:t>
    </dgm:pt>
    <dgm:pt modelId="{BCBF20BB-915E-B747-B287-D1A7B0D1514B}" type="sibTrans" cxnId="{D4306EC8-C73E-AD4F-881E-F4F3BC55D00D}">
      <dgm:prSet/>
      <dgm:spPr/>
      <dgm:t>
        <a:bodyPr/>
        <a:lstStyle/>
        <a:p>
          <a:endParaRPr lang="en-US"/>
        </a:p>
      </dgm:t>
    </dgm:pt>
    <dgm:pt modelId="{F882B70C-49D2-7143-88AE-BA9A47C91362}">
      <dgm:prSet phldrT="[Text]"/>
      <dgm:spPr/>
      <dgm:t>
        <a:bodyPr/>
        <a:lstStyle/>
        <a:p>
          <a:r>
            <a:rPr lang="en-US" dirty="0"/>
            <a:t>Subaward Contract</a:t>
          </a:r>
        </a:p>
      </dgm:t>
    </dgm:pt>
    <dgm:pt modelId="{08546191-1F75-B547-BBC8-AF4F835D0F53}" type="parTrans" cxnId="{E50266B2-9813-D740-906D-3F6DD6795BCE}">
      <dgm:prSet/>
      <dgm:spPr/>
      <dgm:t>
        <a:bodyPr/>
        <a:lstStyle/>
        <a:p>
          <a:endParaRPr lang="en-US"/>
        </a:p>
      </dgm:t>
    </dgm:pt>
    <dgm:pt modelId="{69A99021-704D-1248-BA13-06A73ADCC50C}" type="sibTrans" cxnId="{E50266B2-9813-D740-906D-3F6DD6795BCE}">
      <dgm:prSet/>
      <dgm:spPr/>
      <dgm:t>
        <a:bodyPr/>
        <a:lstStyle/>
        <a:p>
          <a:endParaRPr lang="en-US"/>
        </a:p>
      </dgm:t>
    </dgm:pt>
    <dgm:pt modelId="{F9312981-6186-C643-9A89-00F12623929C}">
      <dgm:prSet phldrT="[Text]"/>
      <dgm:spPr/>
      <dgm:t>
        <a:bodyPr/>
        <a:lstStyle/>
        <a:p>
          <a:r>
            <a:rPr lang="en-US" dirty="0"/>
            <a:t>Subrecipient Monitoring</a:t>
          </a:r>
        </a:p>
      </dgm:t>
    </dgm:pt>
    <dgm:pt modelId="{157D5335-D482-314F-A5E7-D09E21B8243C}" type="parTrans" cxnId="{E59D14BF-93A3-0F4B-B6CC-01665E3A9C71}">
      <dgm:prSet/>
      <dgm:spPr/>
      <dgm:t>
        <a:bodyPr/>
        <a:lstStyle/>
        <a:p>
          <a:endParaRPr lang="en-US"/>
        </a:p>
      </dgm:t>
    </dgm:pt>
    <dgm:pt modelId="{6C75BE88-349C-5148-B6EB-3775C99C7BFC}" type="sibTrans" cxnId="{E59D14BF-93A3-0F4B-B6CC-01665E3A9C71}">
      <dgm:prSet/>
      <dgm:spPr/>
      <dgm:t>
        <a:bodyPr/>
        <a:lstStyle/>
        <a:p>
          <a:endParaRPr lang="en-US"/>
        </a:p>
      </dgm:t>
    </dgm:pt>
    <dgm:pt modelId="{0651D691-893D-8C41-9529-8AB31AF9057A}">
      <dgm:prSet phldrT="[Text]"/>
      <dgm:spPr/>
      <dgm:t>
        <a:bodyPr/>
        <a:lstStyle/>
        <a:p>
          <a:r>
            <a:rPr lang="en-US" dirty="0"/>
            <a:t>Enforcement of Noncompliance</a:t>
          </a:r>
        </a:p>
      </dgm:t>
    </dgm:pt>
    <dgm:pt modelId="{A72A84AB-9424-5948-B605-970CA6C24E2B}" type="parTrans" cxnId="{85F7254E-ECC3-D946-A4FF-40EF228B43FD}">
      <dgm:prSet/>
      <dgm:spPr/>
      <dgm:t>
        <a:bodyPr/>
        <a:lstStyle/>
        <a:p>
          <a:endParaRPr lang="en-US"/>
        </a:p>
      </dgm:t>
    </dgm:pt>
    <dgm:pt modelId="{74F37C6D-1255-D147-990B-30358E923EFE}" type="sibTrans" cxnId="{85F7254E-ECC3-D946-A4FF-40EF228B43FD}">
      <dgm:prSet/>
      <dgm:spPr/>
      <dgm:t>
        <a:bodyPr/>
        <a:lstStyle/>
        <a:p>
          <a:endParaRPr lang="en-US"/>
        </a:p>
      </dgm:t>
    </dgm:pt>
    <dgm:pt modelId="{6FC017B6-E1C9-DD4C-9656-316DA41AFDA3}">
      <dgm:prSet phldrT="[Text]"/>
      <dgm:spPr>
        <a:solidFill>
          <a:srgbClr val="7030A0"/>
        </a:solidFill>
      </dgm:spPr>
      <dgm:t>
        <a:bodyPr/>
        <a:lstStyle/>
        <a:p>
          <a:r>
            <a:rPr lang="en-US" dirty="0"/>
            <a:t>Reporting Obligations</a:t>
          </a:r>
        </a:p>
      </dgm:t>
    </dgm:pt>
    <dgm:pt modelId="{B2FCA38C-B373-B348-BF46-10122D24D674}" type="parTrans" cxnId="{DAC6B29C-65AE-8F48-8022-9C0B9646F9EE}">
      <dgm:prSet/>
      <dgm:spPr/>
      <dgm:t>
        <a:bodyPr/>
        <a:lstStyle/>
        <a:p>
          <a:endParaRPr lang="en-US"/>
        </a:p>
      </dgm:t>
    </dgm:pt>
    <dgm:pt modelId="{1E9A578A-1FCA-7842-8A9C-A3A797EBF9B5}" type="sibTrans" cxnId="{DAC6B29C-65AE-8F48-8022-9C0B9646F9EE}">
      <dgm:prSet/>
      <dgm:spPr/>
      <dgm:t>
        <a:bodyPr/>
        <a:lstStyle/>
        <a:p>
          <a:endParaRPr lang="en-US"/>
        </a:p>
      </dgm:t>
    </dgm:pt>
    <dgm:pt modelId="{2C8093BC-D73E-B047-928B-2D8CE12941F5}" type="pres">
      <dgm:prSet presAssocID="{5087793F-E386-684F-A50C-5560E3E138F6}" presName="Name0" presStyleCnt="0">
        <dgm:presLayoutVars>
          <dgm:dir/>
          <dgm:resizeHandles val="exact"/>
        </dgm:presLayoutVars>
      </dgm:prSet>
      <dgm:spPr/>
    </dgm:pt>
    <dgm:pt modelId="{289ACDE7-D855-0E49-8B46-6F67BC51A208}" type="pres">
      <dgm:prSet presAssocID="{DB452746-CE5A-FF4C-8888-2A04442AB89B}" presName="parTxOnly" presStyleLbl="node1" presStyleIdx="0" presStyleCnt="6">
        <dgm:presLayoutVars>
          <dgm:bulletEnabled val="1"/>
        </dgm:presLayoutVars>
      </dgm:prSet>
      <dgm:spPr/>
    </dgm:pt>
    <dgm:pt modelId="{9DBAFAA9-4BBA-7E4D-B6E4-2AF1162E3EE7}" type="pres">
      <dgm:prSet presAssocID="{09B5EE91-A720-C248-9CA2-E68BC23188DE}" presName="parSpace" presStyleCnt="0"/>
      <dgm:spPr/>
    </dgm:pt>
    <dgm:pt modelId="{E285F977-39D0-8B46-A539-695FCB336A94}" type="pres">
      <dgm:prSet presAssocID="{9A83190A-5263-BA4E-B101-253574E19FF6}" presName="parTxOnly" presStyleLbl="node1" presStyleIdx="1" presStyleCnt="6">
        <dgm:presLayoutVars>
          <dgm:bulletEnabled val="1"/>
        </dgm:presLayoutVars>
      </dgm:prSet>
      <dgm:spPr/>
    </dgm:pt>
    <dgm:pt modelId="{6894CC75-48CE-ED40-8A9A-8CD749177D36}" type="pres">
      <dgm:prSet presAssocID="{BCBF20BB-915E-B747-B287-D1A7B0D1514B}" presName="parSpace" presStyleCnt="0"/>
      <dgm:spPr/>
    </dgm:pt>
    <dgm:pt modelId="{809F1E41-ABDC-174B-8037-8D5AD90675F2}" type="pres">
      <dgm:prSet presAssocID="{F882B70C-49D2-7143-88AE-BA9A47C91362}" presName="parTxOnly" presStyleLbl="node1" presStyleIdx="2" presStyleCnt="6">
        <dgm:presLayoutVars>
          <dgm:bulletEnabled val="1"/>
        </dgm:presLayoutVars>
      </dgm:prSet>
      <dgm:spPr/>
    </dgm:pt>
    <dgm:pt modelId="{5BB3A295-96A7-804A-B4A5-EC3C019193A7}" type="pres">
      <dgm:prSet presAssocID="{69A99021-704D-1248-BA13-06A73ADCC50C}" presName="parSpace" presStyleCnt="0"/>
      <dgm:spPr/>
    </dgm:pt>
    <dgm:pt modelId="{FF61F32E-0810-EC4C-ABDB-CB0FE294B8C5}" type="pres">
      <dgm:prSet presAssocID="{F9312981-6186-C643-9A89-00F12623929C}" presName="parTxOnly" presStyleLbl="node1" presStyleIdx="3" presStyleCnt="6">
        <dgm:presLayoutVars>
          <dgm:bulletEnabled val="1"/>
        </dgm:presLayoutVars>
      </dgm:prSet>
      <dgm:spPr/>
    </dgm:pt>
    <dgm:pt modelId="{9A63C437-807F-E044-9BAA-E854367AA244}" type="pres">
      <dgm:prSet presAssocID="{6C75BE88-349C-5148-B6EB-3775C99C7BFC}" presName="parSpace" presStyleCnt="0"/>
      <dgm:spPr/>
    </dgm:pt>
    <dgm:pt modelId="{1029F932-FC80-F443-897D-42B39AB62AFC}" type="pres">
      <dgm:prSet presAssocID="{0651D691-893D-8C41-9529-8AB31AF9057A}" presName="parTxOnly" presStyleLbl="node1" presStyleIdx="4" presStyleCnt="6">
        <dgm:presLayoutVars>
          <dgm:bulletEnabled val="1"/>
        </dgm:presLayoutVars>
      </dgm:prSet>
      <dgm:spPr/>
    </dgm:pt>
    <dgm:pt modelId="{240D6F94-708D-BF49-8152-C990977C5208}" type="pres">
      <dgm:prSet presAssocID="{74F37C6D-1255-D147-990B-30358E923EFE}" presName="parSpace" presStyleCnt="0"/>
      <dgm:spPr/>
    </dgm:pt>
    <dgm:pt modelId="{2CAC9349-BBB6-1241-BFA9-A3A28C2C9364}" type="pres">
      <dgm:prSet presAssocID="{6FC017B6-E1C9-DD4C-9656-316DA41AFDA3}" presName="parTxOnly" presStyleLbl="node1" presStyleIdx="5" presStyleCnt="6">
        <dgm:presLayoutVars>
          <dgm:bulletEnabled val="1"/>
        </dgm:presLayoutVars>
      </dgm:prSet>
      <dgm:spPr/>
    </dgm:pt>
  </dgm:ptLst>
  <dgm:cxnLst>
    <dgm:cxn modelId="{9DC47A05-70AF-D349-93F6-BC0B75735176}" type="presOf" srcId="{F882B70C-49D2-7143-88AE-BA9A47C91362}" destId="{809F1E41-ABDC-174B-8037-8D5AD90675F2}" srcOrd="0" destOrd="0" presId="urn:microsoft.com/office/officeart/2005/8/layout/hChevron3"/>
    <dgm:cxn modelId="{7EED923B-D7C2-1D42-8E8D-0C2263D06D7F}" type="presOf" srcId="{F9312981-6186-C643-9A89-00F12623929C}" destId="{FF61F32E-0810-EC4C-ABDB-CB0FE294B8C5}" srcOrd="0" destOrd="0" presId="urn:microsoft.com/office/officeart/2005/8/layout/hChevron3"/>
    <dgm:cxn modelId="{85F7254E-ECC3-D946-A4FF-40EF228B43FD}" srcId="{5087793F-E386-684F-A50C-5560E3E138F6}" destId="{0651D691-893D-8C41-9529-8AB31AF9057A}" srcOrd="4" destOrd="0" parTransId="{A72A84AB-9424-5948-B605-970CA6C24E2B}" sibTransId="{74F37C6D-1255-D147-990B-30358E923EFE}"/>
    <dgm:cxn modelId="{DB052662-0C78-F14B-8A18-8CFCC97B7A4D}" type="presOf" srcId="{DB452746-CE5A-FF4C-8888-2A04442AB89B}" destId="{289ACDE7-D855-0E49-8B46-6F67BC51A208}" srcOrd="0" destOrd="0" presId="urn:microsoft.com/office/officeart/2005/8/layout/hChevron3"/>
    <dgm:cxn modelId="{DAC6B29C-65AE-8F48-8022-9C0B9646F9EE}" srcId="{5087793F-E386-684F-A50C-5560E3E138F6}" destId="{6FC017B6-E1C9-DD4C-9656-316DA41AFDA3}" srcOrd="5" destOrd="0" parTransId="{B2FCA38C-B373-B348-BF46-10122D24D674}" sibTransId="{1E9A578A-1FCA-7842-8A9C-A3A797EBF9B5}"/>
    <dgm:cxn modelId="{E50266B2-9813-D740-906D-3F6DD6795BCE}" srcId="{5087793F-E386-684F-A50C-5560E3E138F6}" destId="{F882B70C-49D2-7143-88AE-BA9A47C91362}" srcOrd="2" destOrd="0" parTransId="{08546191-1F75-B547-BBC8-AF4F835D0F53}" sibTransId="{69A99021-704D-1248-BA13-06A73ADCC50C}"/>
    <dgm:cxn modelId="{E59D14BF-93A3-0F4B-B6CC-01665E3A9C71}" srcId="{5087793F-E386-684F-A50C-5560E3E138F6}" destId="{F9312981-6186-C643-9A89-00F12623929C}" srcOrd="3" destOrd="0" parTransId="{157D5335-D482-314F-A5E7-D09E21B8243C}" sibTransId="{6C75BE88-349C-5148-B6EB-3775C99C7BFC}"/>
    <dgm:cxn modelId="{D275CFC1-0452-D14C-B2F6-7FB5DB924C47}" type="presOf" srcId="{9A83190A-5263-BA4E-B101-253574E19FF6}" destId="{E285F977-39D0-8B46-A539-695FCB336A94}" srcOrd="0" destOrd="0" presId="urn:microsoft.com/office/officeart/2005/8/layout/hChevron3"/>
    <dgm:cxn modelId="{D4306EC8-C73E-AD4F-881E-F4F3BC55D00D}" srcId="{5087793F-E386-684F-A50C-5560E3E138F6}" destId="{9A83190A-5263-BA4E-B101-253574E19FF6}" srcOrd="1" destOrd="0" parTransId="{DCAEC7BA-D591-1940-85E5-560C6C92488D}" sibTransId="{BCBF20BB-915E-B747-B287-D1A7B0D1514B}"/>
    <dgm:cxn modelId="{7DC87ACB-8D3F-204E-B13B-61B2A6B33D53}" type="presOf" srcId="{5087793F-E386-684F-A50C-5560E3E138F6}" destId="{2C8093BC-D73E-B047-928B-2D8CE12941F5}" srcOrd="0" destOrd="0" presId="urn:microsoft.com/office/officeart/2005/8/layout/hChevron3"/>
    <dgm:cxn modelId="{93FD47E7-D924-4549-A80C-6AE14CC3DA18}" srcId="{5087793F-E386-684F-A50C-5560E3E138F6}" destId="{DB452746-CE5A-FF4C-8888-2A04442AB89B}" srcOrd="0" destOrd="0" parTransId="{89EEE4E6-A4DA-C844-B9C5-2E211BC5F935}" sibTransId="{09B5EE91-A720-C248-9CA2-E68BC23188DE}"/>
    <dgm:cxn modelId="{2AC8D0F0-D2BD-0E4F-A01E-E5C17F67377B}" type="presOf" srcId="{6FC017B6-E1C9-DD4C-9656-316DA41AFDA3}" destId="{2CAC9349-BBB6-1241-BFA9-A3A28C2C9364}" srcOrd="0" destOrd="0" presId="urn:microsoft.com/office/officeart/2005/8/layout/hChevron3"/>
    <dgm:cxn modelId="{40C4E6F0-254E-F042-9532-750A2A18D194}" type="presOf" srcId="{0651D691-893D-8C41-9529-8AB31AF9057A}" destId="{1029F932-FC80-F443-897D-42B39AB62AFC}" srcOrd="0" destOrd="0" presId="urn:microsoft.com/office/officeart/2005/8/layout/hChevron3"/>
    <dgm:cxn modelId="{4B043824-8904-C54B-B1DF-1B65C21CB9C6}" type="presParOf" srcId="{2C8093BC-D73E-B047-928B-2D8CE12941F5}" destId="{289ACDE7-D855-0E49-8B46-6F67BC51A208}" srcOrd="0" destOrd="0" presId="urn:microsoft.com/office/officeart/2005/8/layout/hChevron3"/>
    <dgm:cxn modelId="{9C521EB9-75F2-6F40-B142-D29A73DF7A88}" type="presParOf" srcId="{2C8093BC-D73E-B047-928B-2D8CE12941F5}" destId="{9DBAFAA9-4BBA-7E4D-B6E4-2AF1162E3EE7}" srcOrd="1" destOrd="0" presId="urn:microsoft.com/office/officeart/2005/8/layout/hChevron3"/>
    <dgm:cxn modelId="{BAAE0CA9-7658-7147-927C-B27A1CBA6F0E}" type="presParOf" srcId="{2C8093BC-D73E-B047-928B-2D8CE12941F5}" destId="{E285F977-39D0-8B46-A539-695FCB336A94}" srcOrd="2" destOrd="0" presId="urn:microsoft.com/office/officeart/2005/8/layout/hChevron3"/>
    <dgm:cxn modelId="{B66E3B3D-2A58-404C-8861-2A51D584D6F7}" type="presParOf" srcId="{2C8093BC-D73E-B047-928B-2D8CE12941F5}" destId="{6894CC75-48CE-ED40-8A9A-8CD749177D36}" srcOrd="3" destOrd="0" presId="urn:microsoft.com/office/officeart/2005/8/layout/hChevron3"/>
    <dgm:cxn modelId="{4C3C6F4F-456E-1B4B-B12D-F27E7A7C1332}" type="presParOf" srcId="{2C8093BC-D73E-B047-928B-2D8CE12941F5}" destId="{809F1E41-ABDC-174B-8037-8D5AD90675F2}" srcOrd="4" destOrd="0" presId="urn:microsoft.com/office/officeart/2005/8/layout/hChevron3"/>
    <dgm:cxn modelId="{3BB667C7-C21F-8044-8B1D-C5211EBC0F47}" type="presParOf" srcId="{2C8093BC-D73E-B047-928B-2D8CE12941F5}" destId="{5BB3A295-96A7-804A-B4A5-EC3C019193A7}" srcOrd="5" destOrd="0" presId="urn:microsoft.com/office/officeart/2005/8/layout/hChevron3"/>
    <dgm:cxn modelId="{91C1312D-F1F8-484E-ACE2-9D034A3F4D49}" type="presParOf" srcId="{2C8093BC-D73E-B047-928B-2D8CE12941F5}" destId="{FF61F32E-0810-EC4C-ABDB-CB0FE294B8C5}" srcOrd="6" destOrd="0" presId="urn:microsoft.com/office/officeart/2005/8/layout/hChevron3"/>
    <dgm:cxn modelId="{F681A6B9-39F9-E34E-AECA-93105AECDC16}" type="presParOf" srcId="{2C8093BC-D73E-B047-928B-2D8CE12941F5}" destId="{9A63C437-807F-E044-9BAA-E854367AA244}" srcOrd="7" destOrd="0" presId="urn:microsoft.com/office/officeart/2005/8/layout/hChevron3"/>
    <dgm:cxn modelId="{E34E40F4-9F2C-A347-89F3-E0B686F8A045}" type="presParOf" srcId="{2C8093BC-D73E-B047-928B-2D8CE12941F5}" destId="{1029F932-FC80-F443-897D-42B39AB62AFC}" srcOrd="8" destOrd="0" presId="urn:microsoft.com/office/officeart/2005/8/layout/hChevron3"/>
    <dgm:cxn modelId="{2181E8DA-40B6-5A4F-B68D-115803E1EFA3}" type="presParOf" srcId="{2C8093BC-D73E-B047-928B-2D8CE12941F5}" destId="{240D6F94-708D-BF49-8152-C990977C5208}" srcOrd="9" destOrd="0" presId="urn:microsoft.com/office/officeart/2005/8/layout/hChevron3"/>
    <dgm:cxn modelId="{47154D58-68B7-4546-9CEB-1258A7FC3852}" type="presParOf" srcId="{2C8093BC-D73E-B047-928B-2D8CE12941F5}" destId="{2CAC9349-BBB6-1241-BFA9-A3A28C2C936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87793F-E386-684F-A50C-5560E3E138F6}" type="doc">
      <dgm:prSet loTypeId="urn:microsoft.com/office/officeart/2005/8/layout/hChevron3" loCatId="" qsTypeId="urn:microsoft.com/office/officeart/2005/8/quickstyle/simple1" qsCatId="simple" csTypeId="urn:microsoft.com/office/officeart/2005/8/colors/colorful1" csCatId="colorful" phldr="1"/>
      <dgm:spPr/>
    </dgm:pt>
    <dgm:pt modelId="{DB452746-CE5A-FF4C-8888-2A04442AB89B}">
      <dgm:prSet phldrT="[Text]"/>
      <dgm:spPr/>
      <dgm:t>
        <a:bodyPr/>
        <a:lstStyle/>
        <a:p>
          <a:r>
            <a:rPr lang="en-US" dirty="0"/>
            <a:t>Id Partner</a:t>
          </a:r>
        </a:p>
      </dgm:t>
    </dgm:pt>
    <dgm:pt modelId="{89EEE4E6-A4DA-C844-B9C5-2E211BC5F935}" type="parTrans" cxnId="{93FD47E7-D924-4549-A80C-6AE14CC3DA18}">
      <dgm:prSet/>
      <dgm:spPr/>
      <dgm:t>
        <a:bodyPr/>
        <a:lstStyle/>
        <a:p>
          <a:endParaRPr lang="en-US"/>
        </a:p>
      </dgm:t>
    </dgm:pt>
    <dgm:pt modelId="{09B5EE91-A720-C248-9CA2-E68BC23188DE}" type="sibTrans" cxnId="{93FD47E7-D924-4549-A80C-6AE14CC3DA18}">
      <dgm:prSet/>
      <dgm:spPr/>
      <dgm:t>
        <a:bodyPr/>
        <a:lstStyle/>
        <a:p>
          <a:endParaRPr lang="en-US"/>
        </a:p>
      </dgm:t>
    </dgm:pt>
    <dgm:pt modelId="{9A83190A-5263-BA4E-B101-253574E19FF6}">
      <dgm:prSet phldrT="[Text]"/>
      <dgm:spPr/>
      <dgm:t>
        <a:bodyPr/>
        <a:lstStyle/>
        <a:p>
          <a:r>
            <a:rPr lang="en-US" dirty="0"/>
            <a:t>Risk Assessment</a:t>
          </a:r>
        </a:p>
      </dgm:t>
    </dgm:pt>
    <dgm:pt modelId="{DCAEC7BA-D591-1940-85E5-560C6C92488D}" type="parTrans" cxnId="{D4306EC8-C73E-AD4F-881E-F4F3BC55D00D}">
      <dgm:prSet/>
      <dgm:spPr/>
      <dgm:t>
        <a:bodyPr/>
        <a:lstStyle/>
        <a:p>
          <a:endParaRPr lang="en-US"/>
        </a:p>
      </dgm:t>
    </dgm:pt>
    <dgm:pt modelId="{BCBF20BB-915E-B747-B287-D1A7B0D1514B}" type="sibTrans" cxnId="{D4306EC8-C73E-AD4F-881E-F4F3BC55D00D}">
      <dgm:prSet/>
      <dgm:spPr/>
      <dgm:t>
        <a:bodyPr/>
        <a:lstStyle/>
        <a:p>
          <a:endParaRPr lang="en-US"/>
        </a:p>
      </dgm:t>
    </dgm:pt>
    <dgm:pt modelId="{F882B70C-49D2-7143-88AE-BA9A47C91362}">
      <dgm:prSet phldrT="[Text]"/>
      <dgm:spPr/>
      <dgm:t>
        <a:bodyPr/>
        <a:lstStyle/>
        <a:p>
          <a:r>
            <a:rPr lang="en-US" dirty="0"/>
            <a:t>Subaward Contract</a:t>
          </a:r>
        </a:p>
      </dgm:t>
    </dgm:pt>
    <dgm:pt modelId="{08546191-1F75-B547-BBC8-AF4F835D0F53}" type="parTrans" cxnId="{E50266B2-9813-D740-906D-3F6DD6795BCE}">
      <dgm:prSet/>
      <dgm:spPr/>
      <dgm:t>
        <a:bodyPr/>
        <a:lstStyle/>
        <a:p>
          <a:endParaRPr lang="en-US"/>
        </a:p>
      </dgm:t>
    </dgm:pt>
    <dgm:pt modelId="{69A99021-704D-1248-BA13-06A73ADCC50C}" type="sibTrans" cxnId="{E50266B2-9813-D740-906D-3F6DD6795BCE}">
      <dgm:prSet/>
      <dgm:spPr/>
      <dgm:t>
        <a:bodyPr/>
        <a:lstStyle/>
        <a:p>
          <a:endParaRPr lang="en-US"/>
        </a:p>
      </dgm:t>
    </dgm:pt>
    <dgm:pt modelId="{F9312981-6186-C643-9A89-00F12623929C}">
      <dgm:prSet phldrT="[Text]"/>
      <dgm:spPr/>
      <dgm:t>
        <a:bodyPr/>
        <a:lstStyle/>
        <a:p>
          <a:r>
            <a:rPr lang="en-US" dirty="0"/>
            <a:t>Subrecipient Monitoring</a:t>
          </a:r>
        </a:p>
      </dgm:t>
    </dgm:pt>
    <dgm:pt modelId="{157D5335-D482-314F-A5E7-D09E21B8243C}" type="parTrans" cxnId="{E59D14BF-93A3-0F4B-B6CC-01665E3A9C71}">
      <dgm:prSet/>
      <dgm:spPr/>
      <dgm:t>
        <a:bodyPr/>
        <a:lstStyle/>
        <a:p>
          <a:endParaRPr lang="en-US"/>
        </a:p>
      </dgm:t>
    </dgm:pt>
    <dgm:pt modelId="{6C75BE88-349C-5148-B6EB-3775C99C7BFC}" type="sibTrans" cxnId="{E59D14BF-93A3-0F4B-B6CC-01665E3A9C71}">
      <dgm:prSet/>
      <dgm:spPr/>
      <dgm:t>
        <a:bodyPr/>
        <a:lstStyle/>
        <a:p>
          <a:endParaRPr lang="en-US"/>
        </a:p>
      </dgm:t>
    </dgm:pt>
    <dgm:pt modelId="{0651D691-893D-8C41-9529-8AB31AF9057A}">
      <dgm:prSet phldrT="[Text]"/>
      <dgm:spPr/>
      <dgm:t>
        <a:bodyPr/>
        <a:lstStyle/>
        <a:p>
          <a:r>
            <a:rPr lang="en-US" dirty="0"/>
            <a:t>Enforcement of Noncompliance</a:t>
          </a:r>
        </a:p>
      </dgm:t>
    </dgm:pt>
    <dgm:pt modelId="{A72A84AB-9424-5948-B605-970CA6C24E2B}" type="parTrans" cxnId="{85F7254E-ECC3-D946-A4FF-40EF228B43FD}">
      <dgm:prSet/>
      <dgm:spPr/>
      <dgm:t>
        <a:bodyPr/>
        <a:lstStyle/>
        <a:p>
          <a:endParaRPr lang="en-US"/>
        </a:p>
      </dgm:t>
    </dgm:pt>
    <dgm:pt modelId="{74F37C6D-1255-D147-990B-30358E923EFE}" type="sibTrans" cxnId="{85F7254E-ECC3-D946-A4FF-40EF228B43FD}">
      <dgm:prSet/>
      <dgm:spPr/>
      <dgm:t>
        <a:bodyPr/>
        <a:lstStyle/>
        <a:p>
          <a:endParaRPr lang="en-US"/>
        </a:p>
      </dgm:t>
    </dgm:pt>
    <dgm:pt modelId="{6FC017B6-E1C9-DD4C-9656-316DA41AFDA3}">
      <dgm:prSet phldrT="[Text]"/>
      <dgm:spPr>
        <a:solidFill>
          <a:srgbClr val="7030A0"/>
        </a:solidFill>
      </dgm:spPr>
      <dgm:t>
        <a:bodyPr/>
        <a:lstStyle/>
        <a:p>
          <a:r>
            <a:rPr lang="en-US" dirty="0"/>
            <a:t>Reporting Obligations</a:t>
          </a:r>
        </a:p>
      </dgm:t>
    </dgm:pt>
    <dgm:pt modelId="{B2FCA38C-B373-B348-BF46-10122D24D674}" type="parTrans" cxnId="{DAC6B29C-65AE-8F48-8022-9C0B9646F9EE}">
      <dgm:prSet/>
      <dgm:spPr/>
      <dgm:t>
        <a:bodyPr/>
        <a:lstStyle/>
        <a:p>
          <a:endParaRPr lang="en-US"/>
        </a:p>
      </dgm:t>
    </dgm:pt>
    <dgm:pt modelId="{1E9A578A-1FCA-7842-8A9C-A3A797EBF9B5}" type="sibTrans" cxnId="{DAC6B29C-65AE-8F48-8022-9C0B9646F9EE}">
      <dgm:prSet/>
      <dgm:spPr/>
      <dgm:t>
        <a:bodyPr/>
        <a:lstStyle/>
        <a:p>
          <a:endParaRPr lang="en-US"/>
        </a:p>
      </dgm:t>
    </dgm:pt>
    <dgm:pt modelId="{2C8093BC-D73E-B047-928B-2D8CE12941F5}" type="pres">
      <dgm:prSet presAssocID="{5087793F-E386-684F-A50C-5560E3E138F6}" presName="Name0" presStyleCnt="0">
        <dgm:presLayoutVars>
          <dgm:dir/>
          <dgm:resizeHandles val="exact"/>
        </dgm:presLayoutVars>
      </dgm:prSet>
      <dgm:spPr/>
    </dgm:pt>
    <dgm:pt modelId="{289ACDE7-D855-0E49-8B46-6F67BC51A208}" type="pres">
      <dgm:prSet presAssocID="{DB452746-CE5A-FF4C-8888-2A04442AB89B}" presName="parTxOnly" presStyleLbl="node1" presStyleIdx="0" presStyleCnt="6">
        <dgm:presLayoutVars>
          <dgm:bulletEnabled val="1"/>
        </dgm:presLayoutVars>
      </dgm:prSet>
      <dgm:spPr/>
    </dgm:pt>
    <dgm:pt modelId="{9DBAFAA9-4BBA-7E4D-B6E4-2AF1162E3EE7}" type="pres">
      <dgm:prSet presAssocID="{09B5EE91-A720-C248-9CA2-E68BC23188DE}" presName="parSpace" presStyleCnt="0"/>
      <dgm:spPr/>
    </dgm:pt>
    <dgm:pt modelId="{E285F977-39D0-8B46-A539-695FCB336A94}" type="pres">
      <dgm:prSet presAssocID="{9A83190A-5263-BA4E-B101-253574E19FF6}" presName="parTxOnly" presStyleLbl="node1" presStyleIdx="1" presStyleCnt="6" custScaleX="116766" custScaleY="155699">
        <dgm:presLayoutVars>
          <dgm:bulletEnabled val="1"/>
        </dgm:presLayoutVars>
      </dgm:prSet>
      <dgm:spPr/>
    </dgm:pt>
    <dgm:pt modelId="{6894CC75-48CE-ED40-8A9A-8CD749177D36}" type="pres">
      <dgm:prSet presAssocID="{BCBF20BB-915E-B747-B287-D1A7B0D1514B}" presName="parSpace" presStyleCnt="0"/>
      <dgm:spPr/>
    </dgm:pt>
    <dgm:pt modelId="{809F1E41-ABDC-174B-8037-8D5AD90675F2}" type="pres">
      <dgm:prSet presAssocID="{F882B70C-49D2-7143-88AE-BA9A47C91362}" presName="parTxOnly" presStyleLbl="node1" presStyleIdx="2" presStyleCnt="6">
        <dgm:presLayoutVars>
          <dgm:bulletEnabled val="1"/>
        </dgm:presLayoutVars>
      </dgm:prSet>
      <dgm:spPr/>
    </dgm:pt>
    <dgm:pt modelId="{5BB3A295-96A7-804A-B4A5-EC3C019193A7}" type="pres">
      <dgm:prSet presAssocID="{69A99021-704D-1248-BA13-06A73ADCC50C}" presName="parSpace" presStyleCnt="0"/>
      <dgm:spPr/>
    </dgm:pt>
    <dgm:pt modelId="{FF61F32E-0810-EC4C-ABDB-CB0FE294B8C5}" type="pres">
      <dgm:prSet presAssocID="{F9312981-6186-C643-9A89-00F12623929C}" presName="parTxOnly" presStyleLbl="node1" presStyleIdx="3" presStyleCnt="6">
        <dgm:presLayoutVars>
          <dgm:bulletEnabled val="1"/>
        </dgm:presLayoutVars>
      </dgm:prSet>
      <dgm:spPr/>
    </dgm:pt>
    <dgm:pt modelId="{9A63C437-807F-E044-9BAA-E854367AA244}" type="pres">
      <dgm:prSet presAssocID="{6C75BE88-349C-5148-B6EB-3775C99C7BFC}" presName="parSpace" presStyleCnt="0"/>
      <dgm:spPr/>
    </dgm:pt>
    <dgm:pt modelId="{1029F932-FC80-F443-897D-42B39AB62AFC}" type="pres">
      <dgm:prSet presAssocID="{0651D691-893D-8C41-9529-8AB31AF9057A}" presName="parTxOnly" presStyleLbl="node1" presStyleIdx="4" presStyleCnt="6">
        <dgm:presLayoutVars>
          <dgm:bulletEnabled val="1"/>
        </dgm:presLayoutVars>
      </dgm:prSet>
      <dgm:spPr/>
    </dgm:pt>
    <dgm:pt modelId="{240D6F94-708D-BF49-8152-C990977C5208}" type="pres">
      <dgm:prSet presAssocID="{74F37C6D-1255-D147-990B-30358E923EFE}" presName="parSpace" presStyleCnt="0"/>
      <dgm:spPr/>
    </dgm:pt>
    <dgm:pt modelId="{2CAC9349-BBB6-1241-BFA9-A3A28C2C9364}" type="pres">
      <dgm:prSet presAssocID="{6FC017B6-E1C9-DD4C-9656-316DA41AFDA3}" presName="parTxOnly" presStyleLbl="node1" presStyleIdx="5" presStyleCnt="6">
        <dgm:presLayoutVars>
          <dgm:bulletEnabled val="1"/>
        </dgm:presLayoutVars>
      </dgm:prSet>
      <dgm:spPr/>
    </dgm:pt>
  </dgm:ptLst>
  <dgm:cxnLst>
    <dgm:cxn modelId="{9DC47A05-70AF-D349-93F6-BC0B75735176}" type="presOf" srcId="{F882B70C-49D2-7143-88AE-BA9A47C91362}" destId="{809F1E41-ABDC-174B-8037-8D5AD90675F2}" srcOrd="0" destOrd="0" presId="urn:microsoft.com/office/officeart/2005/8/layout/hChevron3"/>
    <dgm:cxn modelId="{7EED923B-D7C2-1D42-8E8D-0C2263D06D7F}" type="presOf" srcId="{F9312981-6186-C643-9A89-00F12623929C}" destId="{FF61F32E-0810-EC4C-ABDB-CB0FE294B8C5}" srcOrd="0" destOrd="0" presId="urn:microsoft.com/office/officeart/2005/8/layout/hChevron3"/>
    <dgm:cxn modelId="{85F7254E-ECC3-D946-A4FF-40EF228B43FD}" srcId="{5087793F-E386-684F-A50C-5560E3E138F6}" destId="{0651D691-893D-8C41-9529-8AB31AF9057A}" srcOrd="4" destOrd="0" parTransId="{A72A84AB-9424-5948-B605-970CA6C24E2B}" sibTransId="{74F37C6D-1255-D147-990B-30358E923EFE}"/>
    <dgm:cxn modelId="{DB052662-0C78-F14B-8A18-8CFCC97B7A4D}" type="presOf" srcId="{DB452746-CE5A-FF4C-8888-2A04442AB89B}" destId="{289ACDE7-D855-0E49-8B46-6F67BC51A208}" srcOrd="0" destOrd="0" presId="urn:microsoft.com/office/officeart/2005/8/layout/hChevron3"/>
    <dgm:cxn modelId="{DAC6B29C-65AE-8F48-8022-9C0B9646F9EE}" srcId="{5087793F-E386-684F-A50C-5560E3E138F6}" destId="{6FC017B6-E1C9-DD4C-9656-316DA41AFDA3}" srcOrd="5" destOrd="0" parTransId="{B2FCA38C-B373-B348-BF46-10122D24D674}" sibTransId="{1E9A578A-1FCA-7842-8A9C-A3A797EBF9B5}"/>
    <dgm:cxn modelId="{E50266B2-9813-D740-906D-3F6DD6795BCE}" srcId="{5087793F-E386-684F-A50C-5560E3E138F6}" destId="{F882B70C-49D2-7143-88AE-BA9A47C91362}" srcOrd="2" destOrd="0" parTransId="{08546191-1F75-B547-BBC8-AF4F835D0F53}" sibTransId="{69A99021-704D-1248-BA13-06A73ADCC50C}"/>
    <dgm:cxn modelId="{E59D14BF-93A3-0F4B-B6CC-01665E3A9C71}" srcId="{5087793F-E386-684F-A50C-5560E3E138F6}" destId="{F9312981-6186-C643-9A89-00F12623929C}" srcOrd="3" destOrd="0" parTransId="{157D5335-D482-314F-A5E7-D09E21B8243C}" sibTransId="{6C75BE88-349C-5148-B6EB-3775C99C7BFC}"/>
    <dgm:cxn modelId="{D275CFC1-0452-D14C-B2F6-7FB5DB924C47}" type="presOf" srcId="{9A83190A-5263-BA4E-B101-253574E19FF6}" destId="{E285F977-39D0-8B46-A539-695FCB336A94}" srcOrd="0" destOrd="0" presId="urn:microsoft.com/office/officeart/2005/8/layout/hChevron3"/>
    <dgm:cxn modelId="{D4306EC8-C73E-AD4F-881E-F4F3BC55D00D}" srcId="{5087793F-E386-684F-A50C-5560E3E138F6}" destId="{9A83190A-5263-BA4E-B101-253574E19FF6}" srcOrd="1" destOrd="0" parTransId="{DCAEC7BA-D591-1940-85E5-560C6C92488D}" sibTransId="{BCBF20BB-915E-B747-B287-D1A7B0D1514B}"/>
    <dgm:cxn modelId="{7DC87ACB-8D3F-204E-B13B-61B2A6B33D53}" type="presOf" srcId="{5087793F-E386-684F-A50C-5560E3E138F6}" destId="{2C8093BC-D73E-B047-928B-2D8CE12941F5}" srcOrd="0" destOrd="0" presId="urn:microsoft.com/office/officeart/2005/8/layout/hChevron3"/>
    <dgm:cxn modelId="{93FD47E7-D924-4549-A80C-6AE14CC3DA18}" srcId="{5087793F-E386-684F-A50C-5560E3E138F6}" destId="{DB452746-CE5A-FF4C-8888-2A04442AB89B}" srcOrd="0" destOrd="0" parTransId="{89EEE4E6-A4DA-C844-B9C5-2E211BC5F935}" sibTransId="{09B5EE91-A720-C248-9CA2-E68BC23188DE}"/>
    <dgm:cxn modelId="{2AC8D0F0-D2BD-0E4F-A01E-E5C17F67377B}" type="presOf" srcId="{6FC017B6-E1C9-DD4C-9656-316DA41AFDA3}" destId="{2CAC9349-BBB6-1241-BFA9-A3A28C2C9364}" srcOrd="0" destOrd="0" presId="urn:microsoft.com/office/officeart/2005/8/layout/hChevron3"/>
    <dgm:cxn modelId="{40C4E6F0-254E-F042-9532-750A2A18D194}" type="presOf" srcId="{0651D691-893D-8C41-9529-8AB31AF9057A}" destId="{1029F932-FC80-F443-897D-42B39AB62AFC}" srcOrd="0" destOrd="0" presId="urn:microsoft.com/office/officeart/2005/8/layout/hChevron3"/>
    <dgm:cxn modelId="{4B043824-8904-C54B-B1DF-1B65C21CB9C6}" type="presParOf" srcId="{2C8093BC-D73E-B047-928B-2D8CE12941F5}" destId="{289ACDE7-D855-0E49-8B46-6F67BC51A208}" srcOrd="0" destOrd="0" presId="urn:microsoft.com/office/officeart/2005/8/layout/hChevron3"/>
    <dgm:cxn modelId="{9C521EB9-75F2-6F40-B142-D29A73DF7A88}" type="presParOf" srcId="{2C8093BC-D73E-B047-928B-2D8CE12941F5}" destId="{9DBAFAA9-4BBA-7E4D-B6E4-2AF1162E3EE7}" srcOrd="1" destOrd="0" presId="urn:microsoft.com/office/officeart/2005/8/layout/hChevron3"/>
    <dgm:cxn modelId="{BAAE0CA9-7658-7147-927C-B27A1CBA6F0E}" type="presParOf" srcId="{2C8093BC-D73E-B047-928B-2D8CE12941F5}" destId="{E285F977-39D0-8B46-A539-695FCB336A94}" srcOrd="2" destOrd="0" presId="urn:microsoft.com/office/officeart/2005/8/layout/hChevron3"/>
    <dgm:cxn modelId="{B66E3B3D-2A58-404C-8861-2A51D584D6F7}" type="presParOf" srcId="{2C8093BC-D73E-B047-928B-2D8CE12941F5}" destId="{6894CC75-48CE-ED40-8A9A-8CD749177D36}" srcOrd="3" destOrd="0" presId="urn:microsoft.com/office/officeart/2005/8/layout/hChevron3"/>
    <dgm:cxn modelId="{4C3C6F4F-456E-1B4B-B12D-F27E7A7C1332}" type="presParOf" srcId="{2C8093BC-D73E-B047-928B-2D8CE12941F5}" destId="{809F1E41-ABDC-174B-8037-8D5AD90675F2}" srcOrd="4" destOrd="0" presId="urn:microsoft.com/office/officeart/2005/8/layout/hChevron3"/>
    <dgm:cxn modelId="{3BB667C7-C21F-8044-8B1D-C5211EBC0F47}" type="presParOf" srcId="{2C8093BC-D73E-B047-928B-2D8CE12941F5}" destId="{5BB3A295-96A7-804A-B4A5-EC3C019193A7}" srcOrd="5" destOrd="0" presId="urn:microsoft.com/office/officeart/2005/8/layout/hChevron3"/>
    <dgm:cxn modelId="{91C1312D-F1F8-484E-ACE2-9D034A3F4D49}" type="presParOf" srcId="{2C8093BC-D73E-B047-928B-2D8CE12941F5}" destId="{FF61F32E-0810-EC4C-ABDB-CB0FE294B8C5}" srcOrd="6" destOrd="0" presId="urn:microsoft.com/office/officeart/2005/8/layout/hChevron3"/>
    <dgm:cxn modelId="{F681A6B9-39F9-E34E-AECA-93105AECDC16}" type="presParOf" srcId="{2C8093BC-D73E-B047-928B-2D8CE12941F5}" destId="{9A63C437-807F-E044-9BAA-E854367AA244}" srcOrd="7" destOrd="0" presId="urn:microsoft.com/office/officeart/2005/8/layout/hChevron3"/>
    <dgm:cxn modelId="{E34E40F4-9F2C-A347-89F3-E0B686F8A045}" type="presParOf" srcId="{2C8093BC-D73E-B047-928B-2D8CE12941F5}" destId="{1029F932-FC80-F443-897D-42B39AB62AFC}" srcOrd="8" destOrd="0" presId="urn:microsoft.com/office/officeart/2005/8/layout/hChevron3"/>
    <dgm:cxn modelId="{2181E8DA-40B6-5A4F-B68D-115803E1EFA3}" type="presParOf" srcId="{2C8093BC-D73E-B047-928B-2D8CE12941F5}" destId="{240D6F94-708D-BF49-8152-C990977C5208}" srcOrd="9" destOrd="0" presId="urn:microsoft.com/office/officeart/2005/8/layout/hChevron3"/>
    <dgm:cxn modelId="{47154D58-68B7-4546-9CEB-1258A7FC3852}" type="presParOf" srcId="{2C8093BC-D73E-B047-928B-2D8CE12941F5}" destId="{2CAC9349-BBB6-1241-BFA9-A3A28C2C936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78F5B9-ECA0-6248-B041-A0196FF4A508}"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E15F989D-F40E-814C-84E3-EA2A2D231379}">
      <dgm:prSet phldrT="[Text]"/>
      <dgm:spPr/>
      <dgm:t>
        <a:bodyPr/>
        <a:lstStyle/>
        <a:p>
          <a:r>
            <a:rPr lang="en-US" dirty="0"/>
            <a:t>Low Risk</a:t>
          </a:r>
        </a:p>
      </dgm:t>
    </dgm:pt>
    <dgm:pt modelId="{FAA5584A-8D46-114E-A213-253B12BBFA63}" type="parTrans" cxnId="{E3288D40-CD99-274A-AFD8-1A0958DB625B}">
      <dgm:prSet/>
      <dgm:spPr/>
      <dgm:t>
        <a:bodyPr/>
        <a:lstStyle/>
        <a:p>
          <a:endParaRPr lang="en-US"/>
        </a:p>
      </dgm:t>
    </dgm:pt>
    <dgm:pt modelId="{5996C22B-EE1F-5546-9C43-2957DF33AD6A}" type="sibTrans" cxnId="{E3288D40-CD99-274A-AFD8-1A0958DB625B}">
      <dgm:prSet/>
      <dgm:spPr/>
      <dgm:t>
        <a:bodyPr/>
        <a:lstStyle/>
        <a:p>
          <a:endParaRPr lang="en-US"/>
        </a:p>
      </dgm:t>
    </dgm:pt>
    <dgm:pt modelId="{F8B21184-837B-DC48-8370-E42F035C20DF}">
      <dgm:prSet phldrT="[Text]"/>
      <dgm:spPr/>
      <dgm:t>
        <a:bodyPr/>
        <a:lstStyle/>
        <a:p>
          <a:r>
            <a:rPr lang="en-US" dirty="0"/>
            <a:t>No audit findings</a:t>
          </a:r>
        </a:p>
      </dgm:t>
    </dgm:pt>
    <dgm:pt modelId="{B1224FAF-A05E-5E4E-A066-057398666934}" type="parTrans" cxnId="{E75C9024-D4C8-6E41-A999-DC358A7057BE}">
      <dgm:prSet/>
      <dgm:spPr/>
      <dgm:t>
        <a:bodyPr/>
        <a:lstStyle/>
        <a:p>
          <a:endParaRPr lang="en-US"/>
        </a:p>
      </dgm:t>
    </dgm:pt>
    <dgm:pt modelId="{ED2E628D-9FFC-9A40-9498-C1499C5AB35E}" type="sibTrans" cxnId="{E75C9024-D4C8-6E41-A999-DC358A7057BE}">
      <dgm:prSet/>
      <dgm:spPr/>
      <dgm:t>
        <a:bodyPr/>
        <a:lstStyle/>
        <a:p>
          <a:endParaRPr lang="en-US"/>
        </a:p>
      </dgm:t>
    </dgm:pt>
    <dgm:pt modelId="{0B8F582C-CE1F-A84F-9C35-44235955AF8E}">
      <dgm:prSet phldrT="[Text]"/>
      <dgm:spPr/>
      <dgm:t>
        <a:bodyPr/>
        <a:lstStyle/>
        <a:p>
          <a:r>
            <a:rPr lang="en-US" dirty="0"/>
            <a:t>Medium Risk</a:t>
          </a:r>
        </a:p>
      </dgm:t>
    </dgm:pt>
    <dgm:pt modelId="{1159B15E-648F-414D-9A61-51D480759F10}" type="parTrans" cxnId="{B6803ED2-EE13-B940-BDE7-F131DC43AC28}">
      <dgm:prSet/>
      <dgm:spPr/>
      <dgm:t>
        <a:bodyPr/>
        <a:lstStyle/>
        <a:p>
          <a:endParaRPr lang="en-US"/>
        </a:p>
      </dgm:t>
    </dgm:pt>
    <dgm:pt modelId="{A275D589-161D-3441-8B9E-FB29386117E7}" type="sibTrans" cxnId="{B6803ED2-EE13-B940-BDE7-F131DC43AC28}">
      <dgm:prSet/>
      <dgm:spPr/>
      <dgm:t>
        <a:bodyPr/>
        <a:lstStyle/>
        <a:p>
          <a:endParaRPr lang="en-US"/>
        </a:p>
      </dgm:t>
    </dgm:pt>
    <dgm:pt modelId="{00EB0428-CD8C-7848-8C17-A47531339DA5}">
      <dgm:prSet phldrT="[Text]"/>
      <dgm:spPr/>
      <dgm:t>
        <a:bodyPr/>
        <a:lstStyle/>
        <a:p>
          <a:r>
            <a:rPr lang="en-US" dirty="0"/>
            <a:t>Minor audit findings &amp; assessed as low risk by auditor</a:t>
          </a:r>
        </a:p>
      </dgm:t>
    </dgm:pt>
    <dgm:pt modelId="{299AEB12-456C-0743-BF52-86D4980FFC44}" type="parTrans" cxnId="{50E680EF-E524-4B43-81E1-29FF65E28FFA}">
      <dgm:prSet/>
      <dgm:spPr/>
      <dgm:t>
        <a:bodyPr/>
        <a:lstStyle/>
        <a:p>
          <a:endParaRPr lang="en-US"/>
        </a:p>
      </dgm:t>
    </dgm:pt>
    <dgm:pt modelId="{0984AFC5-BF74-C14C-AF32-3A02FA22C2DD}" type="sibTrans" cxnId="{50E680EF-E524-4B43-81E1-29FF65E28FFA}">
      <dgm:prSet/>
      <dgm:spPr/>
      <dgm:t>
        <a:bodyPr/>
        <a:lstStyle/>
        <a:p>
          <a:endParaRPr lang="en-US"/>
        </a:p>
      </dgm:t>
    </dgm:pt>
    <dgm:pt modelId="{D1192322-19F3-3E43-8082-62082FD59735}">
      <dgm:prSet phldrT="[Text]"/>
      <dgm:spPr/>
      <dgm:t>
        <a:bodyPr/>
        <a:lstStyle/>
        <a:p>
          <a:r>
            <a:rPr lang="en-US" dirty="0"/>
            <a:t>Organization without prior experience with federal awards</a:t>
          </a:r>
        </a:p>
      </dgm:t>
    </dgm:pt>
    <dgm:pt modelId="{33A2D7FB-08E1-4840-B49D-F106C0BFBA20}" type="parTrans" cxnId="{71287553-0C6A-9D48-84E4-B3C9FCCE1069}">
      <dgm:prSet/>
      <dgm:spPr/>
      <dgm:t>
        <a:bodyPr/>
        <a:lstStyle/>
        <a:p>
          <a:endParaRPr lang="en-US"/>
        </a:p>
      </dgm:t>
    </dgm:pt>
    <dgm:pt modelId="{DCD44EBB-48EC-EC41-9637-A24E86ED9384}" type="sibTrans" cxnId="{71287553-0C6A-9D48-84E4-B3C9FCCE1069}">
      <dgm:prSet/>
      <dgm:spPr/>
      <dgm:t>
        <a:bodyPr/>
        <a:lstStyle/>
        <a:p>
          <a:endParaRPr lang="en-US"/>
        </a:p>
      </dgm:t>
    </dgm:pt>
    <dgm:pt modelId="{50F2FA4F-50A0-5646-B7C8-3F69EBA1E8F6}">
      <dgm:prSet phldrT="[Text]"/>
      <dgm:spPr/>
      <dgm:t>
        <a:bodyPr/>
        <a:lstStyle/>
        <a:p>
          <a:r>
            <a:rPr lang="en-US" dirty="0"/>
            <a:t>High Risk</a:t>
          </a:r>
        </a:p>
      </dgm:t>
    </dgm:pt>
    <dgm:pt modelId="{B7FAC73F-6620-6B4B-933A-48A46012BE30}" type="parTrans" cxnId="{CB5D21BE-68C6-BD4B-9D70-4324CE507A01}">
      <dgm:prSet/>
      <dgm:spPr/>
      <dgm:t>
        <a:bodyPr/>
        <a:lstStyle/>
        <a:p>
          <a:endParaRPr lang="en-US"/>
        </a:p>
      </dgm:t>
    </dgm:pt>
    <dgm:pt modelId="{ED53FE52-6B34-9E4E-B2E8-4D1A2B0977C6}" type="sibTrans" cxnId="{CB5D21BE-68C6-BD4B-9D70-4324CE507A01}">
      <dgm:prSet/>
      <dgm:spPr/>
      <dgm:t>
        <a:bodyPr/>
        <a:lstStyle/>
        <a:p>
          <a:endParaRPr lang="en-US"/>
        </a:p>
      </dgm:t>
    </dgm:pt>
    <dgm:pt modelId="{B09B6119-A210-0B48-80C9-33CCFE54EE22}">
      <dgm:prSet phldrT="[Text]"/>
      <dgm:spPr/>
      <dgm:t>
        <a:bodyPr/>
        <a:lstStyle/>
        <a:p>
          <a:r>
            <a:rPr lang="en-US" dirty="0"/>
            <a:t>Prior audit findings with major deficiencies / material weakness</a:t>
          </a:r>
        </a:p>
      </dgm:t>
    </dgm:pt>
    <dgm:pt modelId="{E5C4FF8C-B5A0-B242-B3E3-3B6E2E4BF62E}" type="parTrans" cxnId="{8A87C7CE-6B21-454A-A7D6-BB885490330D}">
      <dgm:prSet/>
      <dgm:spPr/>
      <dgm:t>
        <a:bodyPr/>
        <a:lstStyle/>
        <a:p>
          <a:endParaRPr lang="en-US"/>
        </a:p>
      </dgm:t>
    </dgm:pt>
    <dgm:pt modelId="{CA8500C5-AF8D-7F44-875E-F0C640AEA81A}" type="sibTrans" cxnId="{8A87C7CE-6B21-454A-A7D6-BB885490330D}">
      <dgm:prSet/>
      <dgm:spPr/>
      <dgm:t>
        <a:bodyPr/>
        <a:lstStyle/>
        <a:p>
          <a:endParaRPr lang="en-US"/>
        </a:p>
      </dgm:t>
    </dgm:pt>
    <dgm:pt modelId="{79873376-02CB-104E-A2EC-179597E23745}">
      <dgm:prSet phldrT="[Text]"/>
      <dgm:spPr/>
      <dgm:t>
        <a:bodyPr/>
        <a:lstStyle/>
        <a:p>
          <a:r>
            <a:rPr lang="en-US" dirty="0"/>
            <a:t>Organization without sufficient accounting systems &amp; internal controls</a:t>
          </a:r>
        </a:p>
      </dgm:t>
    </dgm:pt>
    <dgm:pt modelId="{BA6A93A5-E0D3-B34F-B7A1-4402DB6EC6A0}" type="parTrans" cxnId="{C8E5D506-32AC-C34F-9587-996FEE387757}">
      <dgm:prSet/>
      <dgm:spPr/>
      <dgm:t>
        <a:bodyPr/>
        <a:lstStyle/>
        <a:p>
          <a:endParaRPr lang="en-US"/>
        </a:p>
      </dgm:t>
    </dgm:pt>
    <dgm:pt modelId="{0E3C8D2E-72C5-034C-86A6-53AADC2A6140}" type="sibTrans" cxnId="{C8E5D506-32AC-C34F-9587-996FEE387757}">
      <dgm:prSet/>
      <dgm:spPr/>
      <dgm:t>
        <a:bodyPr/>
        <a:lstStyle/>
        <a:p>
          <a:endParaRPr lang="en-US"/>
        </a:p>
      </dgm:t>
    </dgm:pt>
    <dgm:pt modelId="{2B18319E-9181-AC47-AD2F-AAC52981C93D}">
      <dgm:prSet phldrT="[Text]"/>
      <dgm:spPr/>
      <dgm:t>
        <a:bodyPr/>
        <a:lstStyle/>
        <a:p>
          <a:r>
            <a:rPr lang="en-US" dirty="0"/>
            <a:t>Newer staff or systems</a:t>
          </a:r>
        </a:p>
      </dgm:t>
    </dgm:pt>
    <dgm:pt modelId="{4EDDC238-683D-BC46-8216-B1EFF5B7193C}" type="parTrans" cxnId="{121D5457-5D3C-244C-8615-64D8E7214D00}">
      <dgm:prSet/>
      <dgm:spPr/>
      <dgm:t>
        <a:bodyPr/>
        <a:lstStyle/>
        <a:p>
          <a:endParaRPr lang="en-US"/>
        </a:p>
      </dgm:t>
    </dgm:pt>
    <dgm:pt modelId="{017B92D9-D415-B04E-A158-F97B42D04B19}" type="sibTrans" cxnId="{121D5457-5D3C-244C-8615-64D8E7214D00}">
      <dgm:prSet/>
      <dgm:spPr/>
      <dgm:t>
        <a:bodyPr/>
        <a:lstStyle/>
        <a:p>
          <a:endParaRPr lang="en-US"/>
        </a:p>
      </dgm:t>
    </dgm:pt>
    <dgm:pt modelId="{CDA81290-1B01-C14D-80A5-4495E7D555BD}">
      <dgm:prSet phldrT="[Text]"/>
      <dgm:spPr/>
      <dgm:t>
        <a:bodyPr/>
        <a:lstStyle/>
        <a:p>
          <a:r>
            <a:rPr lang="en-US" dirty="0"/>
            <a:t>Successful past history with federal awards</a:t>
          </a:r>
        </a:p>
      </dgm:t>
    </dgm:pt>
    <dgm:pt modelId="{C9576A9C-C5F4-E64F-8E2C-0B723B5CB005}" type="parTrans" cxnId="{F4E8D807-663D-2D4E-92CE-204B90169E13}">
      <dgm:prSet/>
      <dgm:spPr/>
      <dgm:t>
        <a:bodyPr/>
        <a:lstStyle/>
        <a:p>
          <a:endParaRPr lang="en-US"/>
        </a:p>
      </dgm:t>
    </dgm:pt>
    <dgm:pt modelId="{877AC33A-5666-214B-87C2-DD60D112733E}" type="sibTrans" cxnId="{F4E8D807-663D-2D4E-92CE-204B90169E13}">
      <dgm:prSet/>
      <dgm:spPr/>
      <dgm:t>
        <a:bodyPr/>
        <a:lstStyle/>
        <a:p>
          <a:endParaRPr lang="en-US"/>
        </a:p>
      </dgm:t>
    </dgm:pt>
    <dgm:pt modelId="{E5D600D4-C2A0-884D-A062-30BE661282A3}" type="pres">
      <dgm:prSet presAssocID="{2C78F5B9-ECA0-6248-B041-A0196FF4A508}" presName="linear" presStyleCnt="0">
        <dgm:presLayoutVars>
          <dgm:dir/>
          <dgm:animLvl val="lvl"/>
          <dgm:resizeHandles val="exact"/>
        </dgm:presLayoutVars>
      </dgm:prSet>
      <dgm:spPr/>
    </dgm:pt>
    <dgm:pt modelId="{A47E0151-6B46-8446-9FE6-354EE81EBC3C}" type="pres">
      <dgm:prSet presAssocID="{E15F989D-F40E-814C-84E3-EA2A2D231379}" presName="parentLin" presStyleCnt="0"/>
      <dgm:spPr/>
    </dgm:pt>
    <dgm:pt modelId="{628B77D2-18B2-BB4A-94F5-A5A42B2D5BD0}" type="pres">
      <dgm:prSet presAssocID="{E15F989D-F40E-814C-84E3-EA2A2D231379}" presName="parentLeftMargin" presStyleLbl="node1" presStyleIdx="0" presStyleCnt="3"/>
      <dgm:spPr/>
    </dgm:pt>
    <dgm:pt modelId="{3A41891D-D6DF-364C-806E-4C75980DAC29}" type="pres">
      <dgm:prSet presAssocID="{E15F989D-F40E-814C-84E3-EA2A2D231379}" presName="parentText" presStyleLbl="node1" presStyleIdx="0" presStyleCnt="3">
        <dgm:presLayoutVars>
          <dgm:chMax val="0"/>
          <dgm:bulletEnabled val="1"/>
        </dgm:presLayoutVars>
      </dgm:prSet>
      <dgm:spPr/>
    </dgm:pt>
    <dgm:pt modelId="{5DEE9CD2-F516-FC48-A803-0AE916BB020B}" type="pres">
      <dgm:prSet presAssocID="{E15F989D-F40E-814C-84E3-EA2A2D231379}" presName="negativeSpace" presStyleCnt="0"/>
      <dgm:spPr/>
    </dgm:pt>
    <dgm:pt modelId="{FCFB5D4F-FF40-7043-803A-169D5159A512}" type="pres">
      <dgm:prSet presAssocID="{E15F989D-F40E-814C-84E3-EA2A2D231379}" presName="childText" presStyleLbl="conFgAcc1" presStyleIdx="0" presStyleCnt="3">
        <dgm:presLayoutVars>
          <dgm:bulletEnabled val="1"/>
        </dgm:presLayoutVars>
      </dgm:prSet>
      <dgm:spPr/>
    </dgm:pt>
    <dgm:pt modelId="{3D9F3BC0-4B13-3845-A000-02AC31CA7191}" type="pres">
      <dgm:prSet presAssocID="{5996C22B-EE1F-5546-9C43-2957DF33AD6A}" presName="spaceBetweenRectangles" presStyleCnt="0"/>
      <dgm:spPr/>
    </dgm:pt>
    <dgm:pt modelId="{7183533E-26B4-964D-8120-03A15C68ECA5}" type="pres">
      <dgm:prSet presAssocID="{0B8F582C-CE1F-A84F-9C35-44235955AF8E}" presName="parentLin" presStyleCnt="0"/>
      <dgm:spPr/>
    </dgm:pt>
    <dgm:pt modelId="{67A90A48-B62F-8549-8143-680A4580B4A4}" type="pres">
      <dgm:prSet presAssocID="{0B8F582C-CE1F-A84F-9C35-44235955AF8E}" presName="parentLeftMargin" presStyleLbl="node1" presStyleIdx="0" presStyleCnt="3"/>
      <dgm:spPr/>
    </dgm:pt>
    <dgm:pt modelId="{7C839BB3-3197-4D44-AC35-3D78A34AA160}" type="pres">
      <dgm:prSet presAssocID="{0B8F582C-CE1F-A84F-9C35-44235955AF8E}" presName="parentText" presStyleLbl="node1" presStyleIdx="1" presStyleCnt="3">
        <dgm:presLayoutVars>
          <dgm:chMax val="0"/>
          <dgm:bulletEnabled val="1"/>
        </dgm:presLayoutVars>
      </dgm:prSet>
      <dgm:spPr/>
    </dgm:pt>
    <dgm:pt modelId="{5F4AE0D1-BA79-394B-906D-624B7D9579F3}" type="pres">
      <dgm:prSet presAssocID="{0B8F582C-CE1F-A84F-9C35-44235955AF8E}" presName="negativeSpace" presStyleCnt="0"/>
      <dgm:spPr/>
    </dgm:pt>
    <dgm:pt modelId="{6845248A-B7A4-E743-A007-616D296096CA}" type="pres">
      <dgm:prSet presAssocID="{0B8F582C-CE1F-A84F-9C35-44235955AF8E}" presName="childText" presStyleLbl="conFgAcc1" presStyleIdx="1" presStyleCnt="3">
        <dgm:presLayoutVars>
          <dgm:bulletEnabled val="1"/>
        </dgm:presLayoutVars>
      </dgm:prSet>
      <dgm:spPr/>
    </dgm:pt>
    <dgm:pt modelId="{FF2E1E61-7A1F-3048-8E61-81CD86434FCF}" type="pres">
      <dgm:prSet presAssocID="{A275D589-161D-3441-8B9E-FB29386117E7}" presName="spaceBetweenRectangles" presStyleCnt="0"/>
      <dgm:spPr/>
    </dgm:pt>
    <dgm:pt modelId="{425C9A69-FEB7-CD47-8C86-B4F4129197D1}" type="pres">
      <dgm:prSet presAssocID="{50F2FA4F-50A0-5646-B7C8-3F69EBA1E8F6}" presName="parentLin" presStyleCnt="0"/>
      <dgm:spPr/>
    </dgm:pt>
    <dgm:pt modelId="{2E2CC15E-75B1-6244-8425-2DFA6CDD8610}" type="pres">
      <dgm:prSet presAssocID="{50F2FA4F-50A0-5646-B7C8-3F69EBA1E8F6}" presName="parentLeftMargin" presStyleLbl="node1" presStyleIdx="1" presStyleCnt="3"/>
      <dgm:spPr/>
    </dgm:pt>
    <dgm:pt modelId="{6D18CCD6-71A5-0145-B72E-5F3397FD5C61}" type="pres">
      <dgm:prSet presAssocID="{50F2FA4F-50A0-5646-B7C8-3F69EBA1E8F6}" presName="parentText" presStyleLbl="node1" presStyleIdx="2" presStyleCnt="3">
        <dgm:presLayoutVars>
          <dgm:chMax val="0"/>
          <dgm:bulletEnabled val="1"/>
        </dgm:presLayoutVars>
      </dgm:prSet>
      <dgm:spPr/>
    </dgm:pt>
    <dgm:pt modelId="{1960019A-A8D4-D242-A775-CED760791C0A}" type="pres">
      <dgm:prSet presAssocID="{50F2FA4F-50A0-5646-B7C8-3F69EBA1E8F6}" presName="negativeSpace" presStyleCnt="0"/>
      <dgm:spPr/>
    </dgm:pt>
    <dgm:pt modelId="{F8FA0DA8-B24F-8140-8275-1CFC556F83D6}" type="pres">
      <dgm:prSet presAssocID="{50F2FA4F-50A0-5646-B7C8-3F69EBA1E8F6}" presName="childText" presStyleLbl="conFgAcc1" presStyleIdx="2" presStyleCnt="3">
        <dgm:presLayoutVars>
          <dgm:bulletEnabled val="1"/>
        </dgm:presLayoutVars>
      </dgm:prSet>
      <dgm:spPr/>
    </dgm:pt>
  </dgm:ptLst>
  <dgm:cxnLst>
    <dgm:cxn modelId="{C8E5D506-32AC-C34F-9587-996FEE387757}" srcId="{50F2FA4F-50A0-5646-B7C8-3F69EBA1E8F6}" destId="{79873376-02CB-104E-A2EC-179597E23745}" srcOrd="1" destOrd="0" parTransId="{BA6A93A5-E0D3-B34F-B7A1-4402DB6EC6A0}" sibTransId="{0E3C8D2E-72C5-034C-86A6-53AADC2A6140}"/>
    <dgm:cxn modelId="{F4E8D807-663D-2D4E-92CE-204B90169E13}" srcId="{E15F989D-F40E-814C-84E3-EA2A2D231379}" destId="{CDA81290-1B01-C14D-80A5-4495E7D555BD}" srcOrd="2" destOrd="0" parTransId="{C9576A9C-C5F4-E64F-8E2C-0B723B5CB005}" sibTransId="{877AC33A-5666-214B-87C2-DD60D112733E}"/>
    <dgm:cxn modelId="{E75C9024-D4C8-6E41-A999-DC358A7057BE}" srcId="{E15F989D-F40E-814C-84E3-EA2A2D231379}" destId="{F8B21184-837B-DC48-8370-E42F035C20DF}" srcOrd="0" destOrd="0" parTransId="{B1224FAF-A05E-5E4E-A066-057398666934}" sibTransId="{ED2E628D-9FFC-9A40-9498-C1499C5AB35E}"/>
    <dgm:cxn modelId="{16DA8F2B-D168-2442-B2B5-AC4FCFA59D93}" type="presOf" srcId="{2C78F5B9-ECA0-6248-B041-A0196FF4A508}" destId="{E5D600D4-C2A0-884D-A062-30BE661282A3}" srcOrd="0" destOrd="0" presId="urn:microsoft.com/office/officeart/2005/8/layout/list1"/>
    <dgm:cxn modelId="{FE93082C-154C-A243-90BF-878780F7A15C}" type="presOf" srcId="{B09B6119-A210-0B48-80C9-33CCFE54EE22}" destId="{F8FA0DA8-B24F-8140-8275-1CFC556F83D6}" srcOrd="0" destOrd="0" presId="urn:microsoft.com/office/officeart/2005/8/layout/list1"/>
    <dgm:cxn modelId="{FEB3BE37-804B-094E-94A8-26CE877DB402}" type="presOf" srcId="{E15F989D-F40E-814C-84E3-EA2A2D231379}" destId="{628B77D2-18B2-BB4A-94F5-A5A42B2D5BD0}" srcOrd="0" destOrd="0" presId="urn:microsoft.com/office/officeart/2005/8/layout/list1"/>
    <dgm:cxn modelId="{658AB13E-22D0-874D-BC7F-D5856A28FE19}" type="presOf" srcId="{79873376-02CB-104E-A2EC-179597E23745}" destId="{F8FA0DA8-B24F-8140-8275-1CFC556F83D6}" srcOrd="0" destOrd="1" presId="urn:microsoft.com/office/officeart/2005/8/layout/list1"/>
    <dgm:cxn modelId="{E3288D40-CD99-274A-AFD8-1A0958DB625B}" srcId="{2C78F5B9-ECA0-6248-B041-A0196FF4A508}" destId="{E15F989D-F40E-814C-84E3-EA2A2D231379}" srcOrd="0" destOrd="0" parTransId="{FAA5584A-8D46-114E-A213-253B12BBFA63}" sibTransId="{5996C22B-EE1F-5546-9C43-2957DF33AD6A}"/>
    <dgm:cxn modelId="{E150544A-4BB2-BA43-BC7B-2C21678ADC0D}" type="presOf" srcId="{F8B21184-837B-DC48-8370-E42F035C20DF}" destId="{FCFB5D4F-FF40-7043-803A-169D5159A512}" srcOrd="0" destOrd="0" presId="urn:microsoft.com/office/officeart/2005/8/layout/list1"/>
    <dgm:cxn modelId="{D2E0B452-0D62-5844-9382-A0AC5BD05F24}" type="presOf" srcId="{50F2FA4F-50A0-5646-B7C8-3F69EBA1E8F6}" destId="{6D18CCD6-71A5-0145-B72E-5F3397FD5C61}" srcOrd="1" destOrd="0" presId="urn:microsoft.com/office/officeart/2005/8/layout/list1"/>
    <dgm:cxn modelId="{71287553-0C6A-9D48-84E4-B3C9FCCE1069}" srcId="{0B8F582C-CE1F-A84F-9C35-44235955AF8E}" destId="{D1192322-19F3-3E43-8082-62082FD59735}" srcOrd="0" destOrd="0" parTransId="{33A2D7FB-08E1-4840-B49D-F106C0BFBA20}" sibTransId="{DCD44EBB-48EC-EC41-9637-A24E86ED9384}"/>
    <dgm:cxn modelId="{121D5457-5D3C-244C-8615-64D8E7214D00}" srcId="{0B8F582C-CE1F-A84F-9C35-44235955AF8E}" destId="{2B18319E-9181-AC47-AD2F-AAC52981C93D}" srcOrd="1" destOrd="0" parTransId="{4EDDC238-683D-BC46-8216-B1EFF5B7193C}" sibTransId="{017B92D9-D415-B04E-A158-F97B42D04B19}"/>
    <dgm:cxn modelId="{34056059-6302-6A40-B10A-42C71843347F}" type="presOf" srcId="{E15F989D-F40E-814C-84E3-EA2A2D231379}" destId="{3A41891D-D6DF-364C-806E-4C75980DAC29}" srcOrd="1" destOrd="0" presId="urn:microsoft.com/office/officeart/2005/8/layout/list1"/>
    <dgm:cxn modelId="{1D97E271-0BFF-414F-B2C8-748B1B86EAD2}" type="presOf" srcId="{00EB0428-CD8C-7848-8C17-A47531339DA5}" destId="{FCFB5D4F-FF40-7043-803A-169D5159A512}" srcOrd="0" destOrd="1" presId="urn:microsoft.com/office/officeart/2005/8/layout/list1"/>
    <dgm:cxn modelId="{02403F83-E7AB-8D40-98DE-16E63ED41554}" type="presOf" srcId="{0B8F582C-CE1F-A84F-9C35-44235955AF8E}" destId="{7C839BB3-3197-4D44-AC35-3D78A34AA160}" srcOrd="1" destOrd="0" presId="urn:microsoft.com/office/officeart/2005/8/layout/list1"/>
    <dgm:cxn modelId="{CB5D21BE-68C6-BD4B-9D70-4324CE507A01}" srcId="{2C78F5B9-ECA0-6248-B041-A0196FF4A508}" destId="{50F2FA4F-50A0-5646-B7C8-3F69EBA1E8F6}" srcOrd="2" destOrd="0" parTransId="{B7FAC73F-6620-6B4B-933A-48A46012BE30}" sibTransId="{ED53FE52-6B34-9E4E-B2E8-4D1A2B0977C6}"/>
    <dgm:cxn modelId="{8A87C7CE-6B21-454A-A7D6-BB885490330D}" srcId="{50F2FA4F-50A0-5646-B7C8-3F69EBA1E8F6}" destId="{B09B6119-A210-0B48-80C9-33CCFE54EE22}" srcOrd="0" destOrd="0" parTransId="{E5C4FF8C-B5A0-B242-B3E3-3B6E2E4BF62E}" sibTransId="{CA8500C5-AF8D-7F44-875E-F0C640AEA81A}"/>
    <dgm:cxn modelId="{B6803ED2-EE13-B940-BDE7-F131DC43AC28}" srcId="{2C78F5B9-ECA0-6248-B041-A0196FF4A508}" destId="{0B8F582C-CE1F-A84F-9C35-44235955AF8E}" srcOrd="1" destOrd="0" parTransId="{1159B15E-648F-414D-9A61-51D480759F10}" sibTransId="{A275D589-161D-3441-8B9E-FB29386117E7}"/>
    <dgm:cxn modelId="{2EC3BAD4-CFB0-5F42-9EDE-87767FF77109}" type="presOf" srcId="{50F2FA4F-50A0-5646-B7C8-3F69EBA1E8F6}" destId="{2E2CC15E-75B1-6244-8425-2DFA6CDD8610}" srcOrd="0" destOrd="0" presId="urn:microsoft.com/office/officeart/2005/8/layout/list1"/>
    <dgm:cxn modelId="{E1262ADE-D79A-D74F-8E75-1FB235F61DB0}" type="presOf" srcId="{0B8F582C-CE1F-A84F-9C35-44235955AF8E}" destId="{67A90A48-B62F-8549-8143-680A4580B4A4}" srcOrd="0" destOrd="0" presId="urn:microsoft.com/office/officeart/2005/8/layout/list1"/>
    <dgm:cxn modelId="{C8EB2BE2-B5D6-CF4F-9B4B-7B6D399EDDC8}" type="presOf" srcId="{2B18319E-9181-AC47-AD2F-AAC52981C93D}" destId="{6845248A-B7A4-E743-A007-616D296096CA}" srcOrd="0" destOrd="1" presId="urn:microsoft.com/office/officeart/2005/8/layout/list1"/>
    <dgm:cxn modelId="{FC1064EE-436B-2A45-A178-A95057D2B560}" type="presOf" srcId="{CDA81290-1B01-C14D-80A5-4495E7D555BD}" destId="{FCFB5D4F-FF40-7043-803A-169D5159A512}" srcOrd="0" destOrd="2" presId="urn:microsoft.com/office/officeart/2005/8/layout/list1"/>
    <dgm:cxn modelId="{50E680EF-E524-4B43-81E1-29FF65E28FFA}" srcId="{E15F989D-F40E-814C-84E3-EA2A2D231379}" destId="{00EB0428-CD8C-7848-8C17-A47531339DA5}" srcOrd="1" destOrd="0" parTransId="{299AEB12-456C-0743-BF52-86D4980FFC44}" sibTransId="{0984AFC5-BF74-C14C-AF32-3A02FA22C2DD}"/>
    <dgm:cxn modelId="{D95AE0FC-4730-9644-B981-4A00742A7094}" type="presOf" srcId="{D1192322-19F3-3E43-8082-62082FD59735}" destId="{6845248A-B7A4-E743-A007-616D296096CA}" srcOrd="0" destOrd="0" presId="urn:microsoft.com/office/officeart/2005/8/layout/list1"/>
    <dgm:cxn modelId="{BB2A2131-D45F-5E40-A20F-C10228673924}" type="presParOf" srcId="{E5D600D4-C2A0-884D-A062-30BE661282A3}" destId="{A47E0151-6B46-8446-9FE6-354EE81EBC3C}" srcOrd="0" destOrd="0" presId="urn:microsoft.com/office/officeart/2005/8/layout/list1"/>
    <dgm:cxn modelId="{9FFF0F11-F5DD-F747-A6DA-8A73313A8C7E}" type="presParOf" srcId="{A47E0151-6B46-8446-9FE6-354EE81EBC3C}" destId="{628B77D2-18B2-BB4A-94F5-A5A42B2D5BD0}" srcOrd="0" destOrd="0" presId="urn:microsoft.com/office/officeart/2005/8/layout/list1"/>
    <dgm:cxn modelId="{F20A8B1F-A0A4-C44E-9FAE-A691AD2E76E8}" type="presParOf" srcId="{A47E0151-6B46-8446-9FE6-354EE81EBC3C}" destId="{3A41891D-D6DF-364C-806E-4C75980DAC29}" srcOrd="1" destOrd="0" presId="urn:microsoft.com/office/officeart/2005/8/layout/list1"/>
    <dgm:cxn modelId="{849B9AF5-AF38-334C-ACED-FD9D781DB80B}" type="presParOf" srcId="{E5D600D4-C2A0-884D-A062-30BE661282A3}" destId="{5DEE9CD2-F516-FC48-A803-0AE916BB020B}" srcOrd="1" destOrd="0" presId="urn:microsoft.com/office/officeart/2005/8/layout/list1"/>
    <dgm:cxn modelId="{05A38C3B-425C-7847-AA0D-9BA2408427A9}" type="presParOf" srcId="{E5D600D4-C2A0-884D-A062-30BE661282A3}" destId="{FCFB5D4F-FF40-7043-803A-169D5159A512}" srcOrd="2" destOrd="0" presId="urn:microsoft.com/office/officeart/2005/8/layout/list1"/>
    <dgm:cxn modelId="{1CEE2423-3F10-9747-BE88-FC5508E0004B}" type="presParOf" srcId="{E5D600D4-C2A0-884D-A062-30BE661282A3}" destId="{3D9F3BC0-4B13-3845-A000-02AC31CA7191}" srcOrd="3" destOrd="0" presId="urn:microsoft.com/office/officeart/2005/8/layout/list1"/>
    <dgm:cxn modelId="{80F72618-F9D5-1A47-9E5F-FEECE108F339}" type="presParOf" srcId="{E5D600D4-C2A0-884D-A062-30BE661282A3}" destId="{7183533E-26B4-964D-8120-03A15C68ECA5}" srcOrd="4" destOrd="0" presId="urn:microsoft.com/office/officeart/2005/8/layout/list1"/>
    <dgm:cxn modelId="{49FE5FDF-682B-EC42-A5CE-EAA60FEA1771}" type="presParOf" srcId="{7183533E-26B4-964D-8120-03A15C68ECA5}" destId="{67A90A48-B62F-8549-8143-680A4580B4A4}" srcOrd="0" destOrd="0" presId="urn:microsoft.com/office/officeart/2005/8/layout/list1"/>
    <dgm:cxn modelId="{7B68FC92-2160-4444-87E4-6EF95AD56EBB}" type="presParOf" srcId="{7183533E-26B4-964D-8120-03A15C68ECA5}" destId="{7C839BB3-3197-4D44-AC35-3D78A34AA160}" srcOrd="1" destOrd="0" presId="urn:microsoft.com/office/officeart/2005/8/layout/list1"/>
    <dgm:cxn modelId="{2C650076-9E96-D44C-890C-8E66FBD191D1}" type="presParOf" srcId="{E5D600D4-C2A0-884D-A062-30BE661282A3}" destId="{5F4AE0D1-BA79-394B-906D-624B7D9579F3}" srcOrd="5" destOrd="0" presId="urn:microsoft.com/office/officeart/2005/8/layout/list1"/>
    <dgm:cxn modelId="{2CAB3021-8D7F-624F-8294-FC4A5B7AF9A6}" type="presParOf" srcId="{E5D600D4-C2A0-884D-A062-30BE661282A3}" destId="{6845248A-B7A4-E743-A007-616D296096CA}" srcOrd="6" destOrd="0" presId="urn:microsoft.com/office/officeart/2005/8/layout/list1"/>
    <dgm:cxn modelId="{51A38913-C01A-A342-BAA9-A21BF0FDB248}" type="presParOf" srcId="{E5D600D4-C2A0-884D-A062-30BE661282A3}" destId="{FF2E1E61-7A1F-3048-8E61-81CD86434FCF}" srcOrd="7" destOrd="0" presId="urn:microsoft.com/office/officeart/2005/8/layout/list1"/>
    <dgm:cxn modelId="{8327E565-ED3E-6C47-8AFF-52CC66BBB3BC}" type="presParOf" srcId="{E5D600D4-C2A0-884D-A062-30BE661282A3}" destId="{425C9A69-FEB7-CD47-8C86-B4F4129197D1}" srcOrd="8" destOrd="0" presId="urn:microsoft.com/office/officeart/2005/8/layout/list1"/>
    <dgm:cxn modelId="{F24F9F65-F6AB-E447-B38F-008A9CE2E1A0}" type="presParOf" srcId="{425C9A69-FEB7-CD47-8C86-B4F4129197D1}" destId="{2E2CC15E-75B1-6244-8425-2DFA6CDD8610}" srcOrd="0" destOrd="0" presId="urn:microsoft.com/office/officeart/2005/8/layout/list1"/>
    <dgm:cxn modelId="{B33D4837-2FF9-DC4A-AAE4-2A902CBCE0FB}" type="presParOf" srcId="{425C9A69-FEB7-CD47-8C86-B4F4129197D1}" destId="{6D18CCD6-71A5-0145-B72E-5F3397FD5C61}" srcOrd="1" destOrd="0" presId="urn:microsoft.com/office/officeart/2005/8/layout/list1"/>
    <dgm:cxn modelId="{C3E7529E-95AD-544F-AFC5-271574F7619F}" type="presParOf" srcId="{E5D600D4-C2A0-884D-A062-30BE661282A3}" destId="{1960019A-A8D4-D242-A775-CED760791C0A}" srcOrd="9" destOrd="0" presId="urn:microsoft.com/office/officeart/2005/8/layout/list1"/>
    <dgm:cxn modelId="{C32CD9EE-1114-9347-814B-54587DF998D6}" type="presParOf" srcId="{E5D600D4-C2A0-884D-A062-30BE661282A3}" destId="{F8FA0DA8-B24F-8140-8275-1CFC556F83D6}"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5B155-2452-4C2B-8EE1-2A4A14E1B0BC}"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356175E3-2681-4C77-9230-BB90B9FBA065}">
      <dgm:prSet/>
      <dgm:spPr/>
      <dgm:t>
        <a:bodyPr/>
        <a:lstStyle/>
        <a:p>
          <a:pPr>
            <a:lnSpc>
              <a:spcPct val="100000"/>
            </a:lnSpc>
          </a:pPr>
          <a:r>
            <a:rPr lang="en-US"/>
            <a:t>More Frequent Monitoring</a:t>
          </a:r>
        </a:p>
      </dgm:t>
    </dgm:pt>
    <dgm:pt modelId="{FF3A8B2A-6AC7-4D54-A3B2-6A859845E4CD}" type="parTrans" cxnId="{61B782E7-CA9D-48FF-BA0B-5863E44DBC3C}">
      <dgm:prSet/>
      <dgm:spPr/>
      <dgm:t>
        <a:bodyPr/>
        <a:lstStyle/>
        <a:p>
          <a:endParaRPr lang="en-US"/>
        </a:p>
      </dgm:t>
    </dgm:pt>
    <dgm:pt modelId="{A51783A1-F54A-4F31-B55E-6B1E69C84CB1}" type="sibTrans" cxnId="{61B782E7-CA9D-48FF-BA0B-5863E44DBC3C}">
      <dgm:prSet/>
      <dgm:spPr/>
      <dgm:t>
        <a:bodyPr/>
        <a:lstStyle/>
        <a:p>
          <a:endParaRPr lang="en-US"/>
        </a:p>
      </dgm:t>
    </dgm:pt>
    <dgm:pt modelId="{8A40D2A1-A549-461C-B015-64EF5DB53D8A}">
      <dgm:prSet/>
      <dgm:spPr/>
      <dgm:t>
        <a:bodyPr/>
        <a:lstStyle/>
        <a:p>
          <a:pPr>
            <a:lnSpc>
              <a:spcPct val="100000"/>
            </a:lnSpc>
          </a:pPr>
          <a:r>
            <a:rPr lang="en-US"/>
            <a:t>More Frequent Communication</a:t>
          </a:r>
        </a:p>
      </dgm:t>
    </dgm:pt>
    <dgm:pt modelId="{B30163CB-5298-4B7B-9A89-8E412DFA6E0E}" type="parTrans" cxnId="{81416BCF-65C2-498A-AC87-9CFCB6A5D155}">
      <dgm:prSet/>
      <dgm:spPr/>
      <dgm:t>
        <a:bodyPr/>
        <a:lstStyle/>
        <a:p>
          <a:endParaRPr lang="en-US"/>
        </a:p>
      </dgm:t>
    </dgm:pt>
    <dgm:pt modelId="{74111717-84AF-41F9-9E58-2A7100BF2B10}" type="sibTrans" cxnId="{81416BCF-65C2-498A-AC87-9CFCB6A5D155}">
      <dgm:prSet/>
      <dgm:spPr/>
      <dgm:t>
        <a:bodyPr/>
        <a:lstStyle/>
        <a:p>
          <a:endParaRPr lang="en-US"/>
        </a:p>
      </dgm:t>
    </dgm:pt>
    <dgm:pt modelId="{62A09766-85B3-4C85-B21B-644ADA493F0D}">
      <dgm:prSet/>
      <dgm:spPr/>
      <dgm:t>
        <a:bodyPr/>
        <a:lstStyle/>
        <a:p>
          <a:pPr>
            <a:lnSpc>
              <a:spcPct val="100000"/>
            </a:lnSpc>
          </a:pPr>
          <a:r>
            <a:rPr lang="en-US"/>
            <a:t>Site Visits</a:t>
          </a:r>
        </a:p>
      </dgm:t>
    </dgm:pt>
    <dgm:pt modelId="{F4B46A43-18F9-4E0C-AABD-FB99866EAA75}" type="parTrans" cxnId="{B54E0CA4-D3FF-41FF-A838-F234363E644A}">
      <dgm:prSet/>
      <dgm:spPr/>
      <dgm:t>
        <a:bodyPr/>
        <a:lstStyle/>
        <a:p>
          <a:endParaRPr lang="en-US"/>
        </a:p>
      </dgm:t>
    </dgm:pt>
    <dgm:pt modelId="{2115425B-E5D6-4B94-9640-F159B254DCEA}" type="sibTrans" cxnId="{B54E0CA4-D3FF-41FF-A838-F234363E644A}">
      <dgm:prSet/>
      <dgm:spPr/>
      <dgm:t>
        <a:bodyPr/>
        <a:lstStyle/>
        <a:p>
          <a:endParaRPr lang="en-US"/>
        </a:p>
      </dgm:t>
    </dgm:pt>
    <dgm:pt modelId="{D3FEACC9-8D7C-4B49-BCF0-1C0A96ACCB2D}">
      <dgm:prSet/>
      <dgm:spPr/>
      <dgm:t>
        <a:bodyPr/>
        <a:lstStyle/>
        <a:p>
          <a:pPr>
            <a:lnSpc>
              <a:spcPct val="100000"/>
            </a:lnSpc>
          </a:pPr>
          <a:r>
            <a:rPr lang="en-US" dirty="0"/>
            <a:t>Stringent Review of Audits</a:t>
          </a:r>
        </a:p>
      </dgm:t>
    </dgm:pt>
    <dgm:pt modelId="{175FE3A2-3E2D-4D9A-B9AE-27B2C9C7F2A1}" type="parTrans" cxnId="{FACAEDEF-55BE-4633-B881-7C1D855A3801}">
      <dgm:prSet/>
      <dgm:spPr/>
      <dgm:t>
        <a:bodyPr/>
        <a:lstStyle/>
        <a:p>
          <a:endParaRPr lang="en-US"/>
        </a:p>
      </dgm:t>
    </dgm:pt>
    <dgm:pt modelId="{87C66B50-8847-4D10-A126-70CCBAAC9FB7}" type="sibTrans" cxnId="{FACAEDEF-55BE-4633-B881-7C1D855A3801}">
      <dgm:prSet/>
      <dgm:spPr/>
      <dgm:t>
        <a:bodyPr/>
        <a:lstStyle/>
        <a:p>
          <a:endParaRPr lang="en-US"/>
        </a:p>
      </dgm:t>
    </dgm:pt>
    <dgm:pt modelId="{125D4652-5B0A-4067-88E0-D56C663B9EB8}">
      <dgm:prSet/>
      <dgm:spPr/>
      <dgm:t>
        <a:bodyPr/>
        <a:lstStyle/>
        <a:p>
          <a:pPr>
            <a:lnSpc>
              <a:spcPct val="100000"/>
            </a:lnSpc>
          </a:pPr>
          <a:r>
            <a:rPr lang="en-US"/>
            <a:t>Prompt Action when Noncompliance Occurs</a:t>
          </a:r>
        </a:p>
      </dgm:t>
    </dgm:pt>
    <dgm:pt modelId="{87E50FA3-0E09-47D6-95D6-DE6121D8E540}" type="parTrans" cxnId="{8E9EF096-C139-4A0B-964D-D59A6981798B}">
      <dgm:prSet/>
      <dgm:spPr/>
      <dgm:t>
        <a:bodyPr/>
        <a:lstStyle/>
        <a:p>
          <a:endParaRPr lang="en-US"/>
        </a:p>
      </dgm:t>
    </dgm:pt>
    <dgm:pt modelId="{74356130-D02A-46E0-97F6-9E45BE691E41}" type="sibTrans" cxnId="{8E9EF096-C139-4A0B-964D-D59A6981798B}">
      <dgm:prSet/>
      <dgm:spPr/>
      <dgm:t>
        <a:bodyPr/>
        <a:lstStyle/>
        <a:p>
          <a:endParaRPr lang="en-US"/>
        </a:p>
      </dgm:t>
    </dgm:pt>
    <dgm:pt modelId="{0B68DEC5-637E-3E43-AC99-5239D8622F4D}">
      <dgm:prSet/>
      <dgm:spPr/>
      <dgm:t>
        <a:bodyPr/>
        <a:lstStyle/>
        <a:p>
          <a:pPr>
            <a:lnSpc>
              <a:spcPct val="100000"/>
            </a:lnSpc>
          </a:pPr>
          <a:r>
            <a:rPr lang="en-US" dirty="0"/>
            <a:t>Training and Technical Assistance</a:t>
          </a:r>
        </a:p>
      </dgm:t>
    </dgm:pt>
    <dgm:pt modelId="{B3E47C4D-2B55-4446-9640-1519F0D524BA}" type="parTrans" cxnId="{66CAAF48-9AA9-FF4C-828C-8CD7FA2CD8CC}">
      <dgm:prSet/>
      <dgm:spPr/>
      <dgm:t>
        <a:bodyPr/>
        <a:lstStyle/>
        <a:p>
          <a:endParaRPr lang="en-US"/>
        </a:p>
      </dgm:t>
    </dgm:pt>
    <dgm:pt modelId="{1FF11982-AB00-7F47-8737-548BE9CDB1DD}" type="sibTrans" cxnId="{66CAAF48-9AA9-FF4C-828C-8CD7FA2CD8CC}">
      <dgm:prSet/>
      <dgm:spPr/>
      <dgm:t>
        <a:bodyPr/>
        <a:lstStyle/>
        <a:p>
          <a:endParaRPr lang="en-US"/>
        </a:p>
      </dgm:t>
    </dgm:pt>
    <dgm:pt modelId="{9B0E701D-5403-5B46-AB58-0B32A2DDB876}" type="pres">
      <dgm:prSet presAssocID="{0D55B155-2452-4C2B-8EE1-2A4A14E1B0BC}" presName="vert0" presStyleCnt="0">
        <dgm:presLayoutVars>
          <dgm:dir/>
          <dgm:animOne val="branch"/>
          <dgm:animLvl val="lvl"/>
        </dgm:presLayoutVars>
      </dgm:prSet>
      <dgm:spPr/>
    </dgm:pt>
    <dgm:pt modelId="{93EACCB0-EFE8-FA4A-9FF0-8A64A5660661}" type="pres">
      <dgm:prSet presAssocID="{356175E3-2681-4C77-9230-BB90B9FBA065}" presName="thickLine" presStyleLbl="alignNode1" presStyleIdx="0" presStyleCnt="6"/>
      <dgm:spPr/>
    </dgm:pt>
    <dgm:pt modelId="{D0D4B267-8528-3B4F-AA15-3C81AFBB71D0}" type="pres">
      <dgm:prSet presAssocID="{356175E3-2681-4C77-9230-BB90B9FBA065}" presName="horz1" presStyleCnt="0"/>
      <dgm:spPr/>
    </dgm:pt>
    <dgm:pt modelId="{4CABBB0B-7F9A-FB48-AA10-EA45846B8E59}" type="pres">
      <dgm:prSet presAssocID="{356175E3-2681-4C77-9230-BB90B9FBA065}" presName="tx1" presStyleLbl="revTx" presStyleIdx="0" presStyleCnt="6"/>
      <dgm:spPr/>
    </dgm:pt>
    <dgm:pt modelId="{B7117446-580D-9442-A00B-CA59CD783A9D}" type="pres">
      <dgm:prSet presAssocID="{356175E3-2681-4C77-9230-BB90B9FBA065}" presName="vert1" presStyleCnt="0"/>
      <dgm:spPr/>
    </dgm:pt>
    <dgm:pt modelId="{D11EA521-50F8-3F48-9DC2-E5F15DE8C046}" type="pres">
      <dgm:prSet presAssocID="{8A40D2A1-A549-461C-B015-64EF5DB53D8A}" presName="thickLine" presStyleLbl="alignNode1" presStyleIdx="1" presStyleCnt="6"/>
      <dgm:spPr/>
    </dgm:pt>
    <dgm:pt modelId="{F8E14197-EFF4-2040-854A-7E0519B434D2}" type="pres">
      <dgm:prSet presAssocID="{8A40D2A1-A549-461C-B015-64EF5DB53D8A}" presName="horz1" presStyleCnt="0"/>
      <dgm:spPr/>
    </dgm:pt>
    <dgm:pt modelId="{D3927DF6-BD66-E64C-82E2-287E35E4EBC0}" type="pres">
      <dgm:prSet presAssocID="{8A40D2A1-A549-461C-B015-64EF5DB53D8A}" presName="tx1" presStyleLbl="revTx" presStyleIdx="1" presStyleCnt="6"/>
      <dgm:spPr/>
    </dgm:pt>
    <dgm:pt modelId="{7BBCB91C-CFF1-0844-8AC9-731D7FB4AC15}" type="pres">
      <dgm:prSet presAssocID="{8A40D2A1-A549-461C-B015-64EF5DB53D8A}" presName="vert1" presStyleCnt="0"/>
      <dgm:spPr/>
    </dgm:pt>
    <dgm:pt modelId="{BF258FEE-66C6-D547-B6C4-DF4B814CEB3D}" type="pres">
      <dgm:prSet presAssocID="{62A09766-85B3-4C85-B21B-644ADA493F0D}" presName="thickLine" presStyleLbl="alignNode1" presStyleIdx="2" presStyleCnt="6"/>
      <dgm:spPr/>
    </dgm:pt>
    <dgm:pt modelId="{2C89F336-B964-5A44-B85C-E8327FFA255A}" type="pres">
      <dgm:prSet presAssocID="{62A09766-85B3-4C85-B21B-644ADA493F0D}" presName="horz1" presStyleCnt="0"/>
      <dgm:spPr/>
    </dgm:pt>
    <dgm:pt modelId="{221E1C5D-E3C3-E848-9DAD-F2B5FCD877EE}" type="pres">
      <dgm:prSet presAssocID="{62A09766-85B3-4C85-B21B-644ADA493F0D}" presName="tx1" presStyleLbl="revTx" presStyleIdx="2" presStyleCnt="6"/>
      <dgm:spPr/>
    </dgm:pt>
    <dgm:pt modelId="{E03031B6-7237-D541-BE34-F4D27F7A99DA}" type="pres">
      <dgm:prSet presAssocID="{62A09766-85B3-4C85-B21B-644ADA493F0D}" presName="vert1" presStyleCnt="0"/>
      <dgm:spPr/>
    </dgm:pt>
    <dgm:pt modelId="{ED5AEDA5-5C41-7242-8734-AF98A9F9308E}" type="pres">
      <dgm:prSet presAssocID="{D3FEACC9-8D7C-4B49-BCF0-1C0A96ACCB2D}" presName="thickLine" presStyleLbl="alignNode1" presStyleIdx="3" presStyleCnt="6"/>
      <dgm:spPr/>
    </dgm:pt>
    <dgm:pt modelId="{9E04EF77-0F95-6845-881A-F26F405C36D3}" type="pres">
      <dgm:prSet presAssocID="{D3FEACC9-8D7C-4B49-BCF0-1C0A96ACCB2D}" presName="horz1" presStyleCnt="0"/>
      <dgm:spPr/>
    </dgm:pt>
    <dgm:pt modelId="{9D1FFD04-2E24-6F4A-BF4D-BFB1257E30EF}" type="pres">
      <dgm:prSet presAssocID="{D3FEACC9-8D7C-4B49-BCF0-1C0A96ACCB2D}" presName="tx1" presStyleLbl="revTx" presStyleIdx="3" presStyleCnt="6"/>
      <dgm:spPr/>
    </dgm:pt>
    <dgm:pt modelId="{E3F10FBC-AFDB-AD4F-B988-D1A86EBAC12B}" type="pres">
      <dgm:prSet presAssocID="{D3FEACC9-8D7C-4B49-BCF0-1C0A96ACCB2D}" presName="vert1" presStyleCnt="0"/>
      <dgm:spPr/>
    </dgm:pt>
    <dgm:pt modelId="{7CC76119-2F79-5F47-BED8-1C623D01D891}" type="pres">
      <dgm:prSet presAssocID="{0B68DEC5-637E-3E43-AC99-5239D8622F4D}" presName="thickLine" presStyleLbl="alignNode1" presStyleIdx="4" presStyleCnt="6"/>
      <dgm:spPr/>
    </dgm:pt>
    <dgm:pt modelId="{8BE636FA-CD9B-1A46-8C4C-32A17AAE2AE2}" type="pres">
      <dgm:prSet presAssocID="{0B68DEC5-637E-3E43-AC99-5239D8622F4D}" presName="horz1" presStyleCnt="0"/>
      <dgm:spPr/>
    </dgm:pt>
    <dgm:pt modelId="{914B62AA-A4A6-D040-9083-C7C004B23DB6}" type="pres">
      <dgm:prSet presAssocID="{0B68DEC5-637E-3E43-AC99-5239D8622F4D}" presName="tx1" presStyleLbl="revTx" presStyleIdx="4" presStyleCnt="6"/>
      <dgm:spPr/>
    </dgm:pt>
    <dgm:pt modelId="{5D4A6E3B-7671-3340-AB5C-C1344D5942E5}" type="pres">
      <dgm:prSet presAssocID="{0B68DEC5-637E-3E43-AC99-5239D8622F4D}" presName="vert1" presStyleCnt="0"/>
      <dgm:spPr/>
    </dgm:pt>
    <dgm:pt modelId="{8E3DE368-07C1-1741-8AEA-3484AB1796FA}" type="pres">
      <dgm:prSet presAssocID="{125D4652-5B0A-4067-88E0-D56C663B9EB8}" presName="thickLine" presStyleLbl="alignNode1" presStyleIdx="5" presStyleCnt="6"/>
      <dgm:spPr/>
    </dgm:pt>
    <dgm:pt modelId="{119588F7-B1C6-B741-88B5-46D7D365F880}" type="pres">
      <dgm:prSet presAssocID="{125D4652-5B0A-4067-88E0-D56C663B9EB8}" presName="horz1" presStyleCnt="0"/>
      <dgm:spPr/>
    </dgm:pt>
    <dgm:pt modelId="{DE47E327-804C-714C-B03C-E19F457C419B}" type="pres">
      <dgm:prSet presAssocID="{125D4652-5B0A-4067-88E0-D56C663B9EB8}" presName="tx1" presStyleLbl="revTx" presStyleIdx="5" presStyleCnt="6"/>
      <dgm:spPr/>
    </dgm:pt>
    <dgm:pt modelId="{BE5E9008-ADB0-0E44-B7BE-C746EEBBFC5F}" type="pres">
      <dgm:prSet presAssocID="{125D4652-5B0A-4067-88E0-D56C663B9EB8}" presName="vert1" presStyleCnt="0"/>
      <dgm:spPr/>
    </dgm:pt>
  </dgm:ptLst>
  <dgm:cxnLst>
    <dgm:cxn modelId="{A4EFFB29-4C12-1545-B64A-C585C878696B}" type="presOf" srcId="{125D4652-5B0A-4067-88E0-D56C663B9EB8}" destId="{DE47E327-804C-714C-B03C-E19F457C419B}" srcOrd="0" destOrd="0" presId="urn:microsoft.com/office/officeart/2008/layout/LinedList"/>
    <dgm:cxn modelId="{D19D5448-9664-7C43-81D6-724D1ECEF0A4}" type="presOf" srcId="{356175E3-2681-4C77-9230-BB90B9FBA065}" destId="{4CABBB0B-7F9A-FB48-AA10-EA45846B8E59}" srcOrd="0" destOrd="0" presId="urn:microsoft.com/office/officeart/2008/layout/LinedList"/>
    <dgm:cxn modelId="{66CAAF48-9AA9-FF4C-828C-8CD7FA2CD8CC}" srcId="{0D55B155-2452-4C2B-8EE1-2A4A14E1B0BC}" destId="{0B68DEC5-637E-3E43-AC99-5239D8622F4D}" srcOrd="4" destOrd="0" parTransId="{B3E47C4D-2B55-4446-9640-1519F0D524BA}" sibTransId="{1FF11982-AB00-7F47-8737-548BE9CDB1DD}"/>
    <dgm:cxn modelId="{2E13F861-B399-7B43-9450-7B619CE748DD}" type="presOf" srcId="{D3FEACC9-8D7C-4B49-BCF0-1C0A96ACCB2D}" destId="{9D1FFD04-2E24-6F4A-BF4D-BFB1257E30EF}" srcOrd="0" destOrd="0" presId="urn:microsoft.com/office/officeart/2008/layout/LinedList"/>
    <dgm:cxn modelId="{E18A5593-F3D2-764A-9249-C6E0EC6D533B}" type="presOf" srcId="{0B68DEC5-637E-3E43-AC99-5239D8622F4D}" destId="{914B62AA-A4A6-D040-9083-C7C004B23DB6}" srcOrd="0" destOrd="0" presId="urn:microsoft.com/office/officeart/2008/layout/LinedList"/>
    <dgm:cxn modelId="{8E9EF096-C139-4A0B-964D-D59A6981798B}" srcId="{0D55B155-2452-4C2B-8EE1-2A4A14E1B0BC}" destId="{125D4652-5B0A-4067-88E0-D56C663B9EB8}" srcOrd="5" destOrd="0" parTransId="{87E50FA3-0E09-47D6-95D6-DE6121D8E540}" sibTransId="{74356130-D02A-46E0-97F6-9E45BE691E41}"/>
    <dgm:cxn modelId="{78DE8298-A60D-224C-A378-570CBF9FDE84}" type="presOf" srcId="{8A40D2A1-A549-461C-B015-64EF5DB53D8A}" destId="{D3927DF6-BD66-E64C-82E2-287E35E4EBC0}" srcOrd="0" destOrd="0" presId="urn:microsoft.com/office/officeart/2008/layout/LinedList"/>
    <dgm:cxn modelId="{B54E0CA4-D3FF-41FF-A838-F234363E644A}" srcId="{0D55B155-2452-4C2B-8EE1-2A4A14E1B0BC}" destId="{62A09766-85B3-4C85-B21B-644ADA493F0D}" srcOrd="2" destOrd="0" parTransId="{F4B46A43-18F9-4E0C-AABD-FB99866EAA75}" sibTransId="{2115425B-E5D6-4B94-9640-F159B254DCEA}"/>
    <dgm:cxn modelId="{81416BCF-65C2-498A-AC87-9CFCB6A5D155}" srcId="{0D55B155-2452-4C2B-8EE1-2A4A14E1B0BC}" destId="{8A40D2A1-A549-461C-B015-64EF5DB53D8A}" srcOrd="1" destOrd="0" parTransId="{B30163CB-5298-4B7B-9A89-8E412DFA6E0E}" sibTransId="{74111717-84AF-41F9-9E58-2A7100BF2B10}"/>
    <dgm:cxn modelId="{A793EDE4-959C-E44A-9715-285A5061D260}" type="presOf" srcId="{0D55B155-2452-4C2B-8EE1-2A4A14E1B0BC}" destId="{9B0E701D-5403-5B46-AB58-0B32A2DDB876}" srcOrd="0" destOrd="0" presId="urn:microsoft.com/office/officeart/2008/layout/LinedList"/>
    <dgm:cxn modelId="{61B782E7-CA9D-48FF-BA0B-5863E44DBC3C}" srcId="{0D55B155-2452-4C2B-8EE1-2A4A14E1B0BC}" destId="{356175E3-2681-4C77-9230-BB90B9FBA065}" srcOrd="0" destOrd="0" parTransId="{FF3A8B2A-6AC7-4D54-A3B2-6A859845E4CD}" sibTransId="{A51783A1-F54A-4F31-B55E-6B1E69C84CB1}"/>
    <dgm:cxn modelId="{41F442EC-B9A0-0D41-BAF9-81F5AB12CA43}" type="presOf" srcId="{62A09766-85B3-4C85-B21B-644ADA493F0D}" destId="{221E1C5D-E3C3-E848-9DAD-F2B5FCD877EE}" srcOrd="0" destOrd="0" presId="urn:microsoft.com/office/officeart/2008/layout/LinedList"/>
    <dgm:cxn modelId="{FACAEDEF-55BE-4633-B881-7C1D855A3801}" srcId="{0D55B155-2452-4C2B-8EE1-2A4A14E1B0BC}" destId="{D3FEACC9-8D7C-4B49-BCF0-1C0A96ACCB2D}" srcOrd="3" destOrd="0" parTransId="{175FE3A2-3E2D-4D9A-B9AE-27B2C9C7F2A1}" sibTransId="{87C66B50-8847-4D10-A126-70CCBAAC9FB7}"/>
    <dgm:cxn modelId="{F056B444-0E17-4D45-AE73-C0D80C2120DE}" type="presParOf" srcId="{9B0E701D-5403-5B46-AB58-0B32A2DDB876}" destId="{93EACCB0-EFE8-FA4A-9FF0-8A64A5660661}" srcOrd="0" destOrd="0" presId="urn:microsoft.com/office/officeart/2008/layout/LinedList"/>
    <dgm:cxn modelId="{FDE6C09F-5248-0641-82C4-4223F48CE5CD}" type="presParOf" srcId="{9B0E701D-5403-5B46-AB58-0B32A2DDB876}" destId="{D0D4B267-8528-3B4F-AA15-3C81AFBB71D0}" srcOrd="1" destOrd="0" presId="urn:microsoft.com/office/officeart/2008/layout/LinedList"/>
    <dgm:cxn modelId="{EEA0AB2E-C989-374B-8A12-7D92BCE8F4B7}" type="presParOf" srcId="{D0D4B267-8528-3B4F-AA15-3C81AFBB71D0}" destId="{4CABBB0B-7F9A-FB48-AA10-EA45846B8E59}" srcOrd="0" destOrd="0" presId="urn:microsoft.com/office/officeart/2008/layout/LinedList"/>
    <dgm:cxn modelId="{A11118BD-A229-C74A-87C2-CC1C5BB73442}" type="presParOf" srcId="{D0D4B267-8528-3B4F-AA15-3C81AFBB71D0}" destId="{B7117446-580D-9442-A00B-CA59CD783A9D}" srcOrd="1" destOrd="0" presId="urn:microsoft.com/office/officeart/2008/layout/LinedList"/>
    <dgm:cxn modelId="{313D543F-D3FA-544D-98D1-7C8EC41402E9}" type="presParOf" srcId="{9B0E701D-5403-5B46-AB58-0B32A2DDB876}" destId="{D11EA521-50F8-3F48-9DC2-E5F15DE8C046}" srcOrd="2" destOrd="0" presId="urn:microsoft.com/office/officeart/2008/layout/LinedList"/>
    <dgm:cxn modelId="{997FDB46-7F7E-EB47-AEE5-F108519FDE05}" type="presParOf" srcId="{9B0E701D-5403-5B46-AB58-0B32A2DDB876}" destId="{F8E14197-EFF4-2040-854A-7E0519B434D2}" srcOrd="3" destOrd="0" presId="urn:microsoft.com/office/officeart/2008/layout/LinedList"/>
    <dgm:cxn modelId="{A0C075F4-76E5-AC41-BABC-8DF77F9C19A0}" type="presParOf" srcId="{F8E14197-EFF4-2040-854A-7E0519B434D2}" destId="{D3927DF6-BD66-E64C-82E2-287E35E4EBC0}" srcOrd="0" destOrd="0" presId="urn:microsoft.com/office/officeart/2008/layout/LinedList"/>
    <dgm:cxn modelId="{D34E28B6-F4C7-4243-B53F-29897EF79DA5}" type="presParOf" srcId="{F8E14197-EFF4-2040-854A-7E0519B434D2}" destId="{7BBCB91C-CFF1-0844-8AC9-731D7FB4AC15}" srcOrd="1" destOrd="0" presId="urn:microsoft.com/office/officeart/2008/layout/LinedList"/>
    <dgm:cxn modelId="{E3015C61-850C-194D-AB72-8394D8249F64}" type="presParOf" srcId="{9B0E701D-5403-5B46-AB58-0B32A2DDB876}" destId="{BF258FEE-66C6-D547-B6C4-DF4B814CEB3D}" srcOrd="4" destOrd="0" presId="urn:microsoft.com/office/officeart/2008/layout/LinedList"/>
    <dgm:cxn modelId="{C1F78D99-0332-3646-B59B-87EC7995F3CD}" type="presParOf" srcId="{9B0E701D-5403-5B46-AB58-0B32A2DDB876}" destId="{2C89F336-B964-5A44-B85C-E8327FFA255A}" srcOrd="5" destOrd="0" presId="urn:microsoft.com/office/officeart/2008/layout/LinedList"/>
    <dgm:cxn modelId="{2B986718-B527-5D41-80ED-18E4628D48B7}" type="presParOf" srcId="{2C89F336-B964-5A44-B85C-E8327FFA255A}" destId="{221E1C5D-E3C3-E848-9DAD-F2B5FCD877EE}" srcOrd="0" destOrd="0" presId="urn:microsoft.com/office/officeart/2008/layout/LinedList"/>
    <dgm:cxn modelId="{AB448B06-38FB-1248-A374-650C5A3E99DB}" type="presParOf" srcId="{2C89F336-B964-5A44-B85C-E8327FFA255A}" destId="{E03031B6-7237-D541-BE34-F4D27F7A99DA}" srcOrd="1" destOrd="0" presId="urn:microsoft.com/office/officeart/2008/layout/LinedList"/>
    <dgm:cxn modelId="{B85E6D21-786A-DC4B-AC81-BCD5D515A276}" type="presParOf" srcId="{9B0E701D-5403-5B46-AB58-0B32A2DDB876}" destId="{ED5AEDA5-5C41-7242-8734-AF98A9F9308E}" srcOrd="6" destOrd="0" presId="urn:microsoft.com/office/officeart/2008/layout/LinedList"/>
    <dgm:cxn modelId="{F392538A-6F49-584C-A641-D40F12AA3F6F}" type="presParOf" srcId="{9B0E701D-5403-5B46-AB58-0B32A2DDB876}" destId="{9E04EF77-0F95-6845-881A-F26F405C36D3}" srcOrd="7" destOrd="0" presId="urn:microsoft.com/office/officeart/2008/layout/LinedList"/>
    <dgm:cxn modelId="{36138A62-E3C8-C24A-A26D-68A439EF6CD4}" type="presParOf" srcId="{9E04EF77-0F95-6845-881A-F26F405C36D3}" destId="{9D1FFD04-2E24-6F4A-BF4D-BFB1257E30EF}" srcOrd="0" destOrd="0" presId="urn:microsoft.com/office/officeart/2008/layout/LinedList"/>
    <dgm:cxn modelId="{923372D2-A422-C74F-AF44-798FB3516C4B}" type="presParOf" srcId="{9E04EF77-0F95-6845-881A-F26F405C36D3}" destId="{E3F10FBC-AFDB-AD4F-B988-D1A86EBAC12B}" srcOrd="1" destOrd="0" presId="urn:microsoft.com/office/officeart/2008/layout/LinedList"/>
    <dgm:cxn modelId="{A905F16A-832E-1643-A74D-C07F4E5B717F}" type="presParOf" srcId="{9B0E701D-5403-5B46-AB58-0B32A2DDB876}" destId="{7CC76119-2F79-5F47-BED8-1C623D01D891}" srcOrd="8" destOrd="0" presId="urn:microsoft.com/office/officeart/2008/layout/LinedList"/>
    <dgm:cxn modelId="{AA859B76-6617-DC4F-ADC3-B09843262B42}" type="presParOf" srcId="{9B0E701D-5403-5B46-AB58-0B32A2DDB876}" destId="{8BE636FA-CD9B-1A46-8C4C-32A17AAE2AE2}" srcOrd="9" destOrd="0" presId="urn:microsoft.com/office/officeart/2008/layout/LinedList"/>
    <dgm:cxn modelId="{08A254A4-8EFA-D34A-88F5-F0E4FF8BC10B}" type="presParOf" srcId="{8BE636FA-CD9B-1A46-8C4C-32A17AAE2AE2}" destId="{914B62AA-A4A6-D040-9083-C7C004B23DB6}" srcOrd="0" destOrd="0" presId="urn:microsoft.com/office/officeart/2008/layout/LinedList"/>
    <dgm:cxn modelId="{9022A4E7-995E-D64A-9DBE-75B819403F8E}" type="presParOf" srcId="{8BE636FA-CD9B-1A46-8C4C-32A17AAE2AE2}" destId="{5D4A6E3B-7671-3340-AB5C-C1344D5942E5}" srcOrd="1" destOrd="0" presId="urn:microsoft.com/office/officeart/2008/layout/LinedList"/>
    <dgm:cxn modelId="{7084A74C-9264-6045-A54F-788D0C512A54}" type="presParOf" srcId="{9B0E701D-5403-5B46-AB58-0B32A2DDB876}" destId="{8E3DE368-07C1-1741-8AEA-3484AB1796FA}" srcOrd="10" destOrd="0" presId="urn:microsoft.com/office/officeart/2008/layout/LinedList"/>
    <dgm:cxn modelId="{ACB7DBDE-FA59-9A44-A94E-798BCB0A4D47}" type="presParOf" srcId="{9B0E701D-5403-5B46-AB58-0B32A2DDB876}" destId="{119588F7-B1C6-B741-88B5-46D7D365F880}" srcOrd="11" destOrd="0" presId="urn:microsoft.com/office/officeart/2008/layout/LinedList"/>
    <dgm:cxn modelId="{850E9CDD-32C2-624E-9805-AD52AB726483}" type="presParOf" srcId="{119588F7-B1C6-B741-88B5-46D7D365F880}" destId="{DE47E327-804C-714C-B03C-E19F457C419B}" srcOrd="0" destOrd="0" presId="urn:microsoft.com/office/officeart/2008/layout/LinedList"/>
    <dgm:cxn modelId="{CC571965-BB45-E840-9367-8F7C1D30FCC0}" type="presParOf" srcId="{119588F7-B1C6-B741-88B5-46D7D365F880}" destId="{BE5E9008-ADB0-0E44-B7BE-C746EEBBFC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87793F-E386-684F-A50C-5560E3E138F6}" type="doc">
      <dgm:prSet loTypeId="urn:microsoft.com/office/officeart/2005/8/layout/hChevron3" loCatId="" qsTypeId="urn:microsoft.com/office/officeart/2005/8/quickstyle/simple1" qsCatId="simple" csTypeId="urn:microsoft.com/office/officeart/2005/8/colors/colorful1" csCatId="colorful" phldr="1"/>
      <dgm:spPr/>
    </dgm:pt>
    <dgm:pt modelId="{DB452746-CE5A-FF4C-8888-2A04442AB89B}">
      <dgm:prSet phldrT="[Text]"/>
      <dgm:spPr/>
      <dgm:t>
        <a:bodyPr/>
        <a:lstStyle/>
        <a:p>
          <a:r>
            <a:rPr lang="en-US" dirty="0"/>
            <a:t>Id Partner</a:t>
          </a:r>
        </a:p>
      </dgm:t>
    </dgm:pt>
    <dgm:pt modelId="{89EEE4E6-A4DA-C844-B9C5-2E211BC5F935}" type="parTrans" cxnId="{93FD47E7-D924-4549-A80C-6AE14CC3DA18}">
      <dgm:prSet/>
      <dgm:spPr/>
      <dgm:t>
        <a:bodyPr/>
        <a:lstStyle/>
        <a:p>
          <a:endParaRPr lang="en-US"/>
        </a:p>
      </dgm:t>
    </dgm:pt>
    <dgm:pt modelId="{09B5EE91-A720-C248-9CA2-E68BC23188DE}" type="sibTrans" cxnId="{93FD47E7-D924-4549-A80C-6AE14CC3DA18}">
      <dgm:prSet/>
      <dgm:spPr/>
      <dgm:t>
        <a:bodyPr/>
        <a:lstStyle/>
        <a:p>
          <a:endParaRPr lang="en-US"/>
        </a:p>
      </dgm:t>
    </dgm:pt>
    <dgm:pt modelId="{9A83190A-5263-BA4E-B101-253574E19FF6}">
      <dgm:prSet phldrT="[Text]"/>
      <dgm:spPr/>
      <dgm:t>
        <a:bodyPr/>
        <a:lstStyle/>
        <a:p>
          <a:r>
            <a:rPr lang="en-US" dirty="0"/>
            <a:t>Risk Assessment</a:t>
          </a:r>
        </a:p>
      </dgm:t>
    </dgm:pt>
    <dgm:pt modelId="{DCAEC7BA-D591-1940-85E5-560C6C92488D}" type="parTrans" cxnId="{D4306EC8-C73E-AD4F-881E-F4F3BC55D00D}">
      <dgm:prSet/>
      <dgm:spPr/>
      <dgm:t>
        <a:bodyPr/>
        <a:lstStyle/>
        <a:p>
          <a:endParaRPr lang="en-US"/>
        </a:p>
      </dgm:t>
    </dgm:pt>
    <dgm:pt modelId="{BCBF20BB-915E-B747-B287-D1A7B0D1514B}" type="sibTrans" cxnId="{D4306EC8-C73E-AD4F-881E-F4F3BC55D00D}">
      <dgm:prSet/>
      <dgm:spPr/>
      <dgm:t>
        <a:bodyPr/>
        <a:lstStyle/>
        <a:p>
          <a:endParaRPr lang="en-US"/>
        </a:p>
      </dgm:t>
    </dgm:pt>
    <dgm:pt modelId="{F882B70C-49D2-7143-88AE-BA9A47C91362}">
      <dgm:prSet phldrT="[Text]"/>
      <dgm:spPr/>
      <dgm:t>
        <a:bodyPr/>
        <a:lstStyle/>
        <a:p>
          <a:r>
            <a:rPr lang="en-US" dirty="0"/>
            <a:t>Subaward Contract</a:t>
          </a:r>
        </a:p>
      </dgm:t>
    </dgm:pt>
    <dgm:pt modelId="{08546191-1F75-B547-BBC8-AF4F835D0F53}" type="parTrans" cxnId="{E50266B2-9813-D740-906D-3F6DD6795BCE}">
      <dgm:prSet/>
      <dgm:spPr/>
      <dgm:t>
        <a:bodyPr/>
        <a:lstStyle/>
        <a:p>
          <a:endParaRPr lang="en-US"/>
        </a:p>
      </dgm:t>
    </dgm:pt>
    <dgm:pt modelId="{69A99021-704D-1248-BA13-06A73ADCC50C}" type="sibTrans" cxnId="{E50266B2-9813-D740-906D-3F6DD6795BCE}">
      <dgm:prSet/>
      <dgm:spPr/>
      <dgm:t>
        <a:bodyPr/>
        <a:lstStyle/>
        <a:p>
          <a:endParaRPr lang="en-US"/>
        </a:p>
      </dgm:t>
    </dgm:pt>
    <dgm:pt modelId="{F9312981-6186-C643-9A89-00F12623929C}">
      <dgm:prSet phldrT="[Text]"/>
      <dgm:spPr/>
      <dgm:t>
        <a:bodyPr/>
        <a:lstStyle/>
        <a:p>
          <a:r>
            <a:rPr lang="en-US" dirty="0"/>
            <a:t>Subrecipient Monitoring</a:t>
          </a:r>
        </a:p>
      </dgm:t>
    </dgm:pt>
    <dgm:pt modelId="{157D5335-D482-314F-A5E7-D09E21B8243C}" type="parTrans" cxnId="{E59D14BF-93A3-0F4B-B6CC-01665E3A9C71}">
      <dgm:prSet/>
      <dgm:spPr/>
      <dgm:t>
        <a:bodyPr/>
        <a:lstStyle/>
        <a:p>
          <a:endParaRPr lang="en-US"/>
        </a:p>
      </dgm:t>
    </dgm:pt>
    <dgm:pt modelId="{6C75BE88-349C-5148-B6EB-3775C99C7BFC}" type="sibTrans" cxnId="{E59D14BF-93A3-0F4B-B6CC-01665E3A9C71}">
      <dgm:prSet/>
      <dgm:spPr/>
      <dgm:t>
        <a:bodyPr/>
        <a:lstStyle/>
        <a:p>
          <a:endParaRPr lang="en-US"/>
        </a:p>
      </dgm:t>
    </dgm:pt>
    <dgm:pt modelId="{0651D691-893D-8C41-9529-8AB31AF9057A}">
      <dgm:prSet phldrT="[Text]"/>
      <dgm:spPr/>
      <dgm:t>
        <a:bodyPr/>
        <a:lstStyle/>
        <a:p>
          <a:r>
            <a:rPr lang="en-US" dirty="0"/>
            <a:t>Enforcement of Noncompliance</a:t>
          </a:r>
        </a:p>
      </dgm:t>
    </dgm:pt>
    <dgm:pt modelId="{A72A84AB-9424-5948-B605-970CA6C24E2B}" type="parTrans" cxnId="{85F7254E-ECC3-D946-A4FF-40EF228B43FD}">
      <dgm:prSet/>
      <dgm:spPr/>
      <dgm:t>
        <a:bodyPr/>
        <a:lstStyle/>
        <a:p>
          <a:endParaRPr lang="en-US"/>
        </a:p>
      </dgm:t>
    </dgm:pt>
    <dgm:pt modelId="{74F37C6D-1255-D147-990B-30358E923EFE}" type="sibTrans" cxnId="{85F7254E-ECC3-D946-A4FF-40EF228B43FD}">
      <dgm:prSet/>
      <dgm:spPr/>
      <dgm:t>
        <a:bodyPr/>
        <a:lstStyle/>
        <a:p>
          <a:endParaRPr lang="en-US"/>
        </a:p>
      </dgm:t>
    </dgm:pt>
    <dgm:pt modelId="{6FC017B6-E1C9-DD4C-9656-316DA41AFDA3}">
      <dgm:prSet phldrT="[Text]"/>
      <dgm:spPr>
        <a:solidFill>
          <a:srgbClr val="7030A0"/>
        </a:solidFill>
      </dgm:spPr>
      <dgm:t>
        <a:bodyPr/>
        <a:lstStyle/>
        <a:p>
          <a:r>
            <a:rPr lang="en-US" dirty="0"/>
            <a:t>Reporting Obligations</a:t>
          </a:r>
        </a:p>
      </dgm:t>
    </dgm:pt>
    <dgm:pt modelId="{B2FCA38C-B373-B348-BF46-10122D24D674}" type="parTrans" cxnId="{DAC6B29C-65AE-8F48-8022-9C0B9646F9EE}">
      <dgm:prSet/>
      <dgm:spPr/>
      <dgm:t>
        <a:bodyPr/>
        <a:lstStyle/>
        <a:p>
          <a:endParaRPr lang="en-US"/>
        </a:p>
      </dgm:t>
    </dgm:pt>
    <dgm:pt modelId="{1E9A578A-1FCA-7842-8A9C-A3A797EBF9B5}" type="sibTrans" cxnId="{DAC6B29C-65AE-8F48-8022-9C0B9646F9EE}">
      <dgm:prSet/>
      <dgm:spPr/>
      <dgm:t>
        <a:bodyPr/>
        <a:lstStyle/>
        <a:p>
          <a:endParaRPr lang="en-US"/>
        </a:p>
      </dgm:t>
    </dgm:pt>
    <dgm:pt modelId="{2C8093BC-D73E-B047-928B-2D8CE12941F5}" type="pres">
      <dgm:prSet presAssocID="{5087793F-E386-684F-A50C-5560E3E138F6}" presName="Name0" presStyleCnt="0">
        <dgm:presLayoutVars>
          <dgm:dir/>
          <dgm:resizeHandles val="exact"/>
        </dgm:presLayoutVars>
      </dgm:prSet>
      <dgm:spPr/>
    </dgm:pt>
    <dgm:pt modelId="{289ACDE7-D855-0E49-8B46-6F67BC51A208}" type="pres">
      <dgm:prSet presAssocID="{DB452746-CE5A-FF4C-8888-2A04442AB89B}" presName="parTxOnly" presStyleLbl="node1" presStyleIdx="0" presStyleCnt="6">
        <dgm:presLayoutVars>
          <dgm:bulletEnabled val="1"/>
        </dgm:presLayoutVars>
      </dgm:prSet>
      <dgm:spPr/>
    </dgm:pt>
    <dgm:pt modelId="{9DBAFAA9-4BBA-7E4D-B6E4-2AF1162E3EE7}" type="pres">
      <dgm:prSet presAssocID="{09B5EE91-A720-C248-9CA2-E68BC23188DE}" presName="parSpace" presStyleCnt="0"/>
      <dgm:spPr/>
    </dgm:pt>
    <dgm:pt modelId="{E285F977-39D0-8B46-A539-695FCB336A94}" type="pres">
      <dgm:prSet presAssocID="{9A83190A-5263-BA4E-B101-253574E19FF6}" presName="parTxOnly" presStyleLbl="node1" presStyleIdx="1" presStyleCnt="6">
        <dgm:presLayoutVars>
          <dgm:bulletEnabled val="1"/>
        </dgm:presLayoutVars>
      </dgm:prSet>
      <dgm:spPr/>
    </dgm:pt>
    <dgm:pt modelId="{6894CC75-48CE-ED40-8A9A-8CD749177D36}" type="pres">
      <dgm:prSet presAssocID="{BCBF20BB-915E-B747-B287-D1A7B0D1514B}" presName="parSpace" presStyleCnt="0"/>
      <dgm:spPr/>
    </dgm:pt>
    <dgm:pt modelId="{809F1E41-ABDC-174B-8037-8D5AD90675F2}" type="pres">
      <dgm:prSet presAssocID="{F882B70C-49D2-7143-88AE-BA9A47C91362}" presName="parTxOnly" presStyleLbl="node1" presStyleIdx="2" presStyleCnt="6" custScaleX="119574" custScaleY="153918">
        <dgm:presLayoutVars>
          <dgm:bulletEnabled val="1"/>
        </dgm:presLayoutVars>
      </dgm:prSet>
      <dgm:spPr/>
    </dgm:pt>
    <dgm:pt modelId="{5BB3A295-96A7-804A-B4A5-EC3C019193A7}" type="pres">
      <dgm:prSet presAssocID="{69A99021-704D-1248-BA13-06A73ADCC50C}" presName="parSpace" presStyleCnt="0"/>
      <dgm:spPr/>
    </dgm:pt>
    <dgm:pt modelId="{FF61F32E-0810-EC4C-ABDB-CB0FE294B8C5}" type="pres">
      <dgm:prSet presAssocID="{F9312981-6186-C643-9A89-00F12623929C}" presName="parTxOnly" presStyleLbl="node1" presStyleIdx="3" presStyleCnt="6">
        <dgm:presLayoutVars>
          <dgm:bulletEnabled val="1"/>
        </dgm:presLayoutVars>
      </dgm:prSet>
      <dgm:spPr/>
    </dgm:pt>
    <dgm:pt modelId="{9A63C437-807F-E044-9BAA-E854367AA244}" type="pres">
      <dgm:prSet presAssocID="{6C75BE88-349C-5148-B6EB-3775C99C7BFC}" presName="parSpace" presStyleCnt="0"/>
      <dgm:spPr/>
    </dgm:pt>
    <dgm:pt modelId="{1029F932-FC80-F443-897D-42B39AB62AFC}" type="pres">
      <dgm:prSet presAssocID="{0651D691-893D-8C41-9529-8AB31AF9057A}" presName="parTxOnly" presStyleLbl="node1" presStyleIdx="4" presStyleCnt="6">
        <dgm:presLayoutVars>
          <dgm:bulletEnabled val="1"/>
        </dgm:presLayoutVars>
      </dgm:prSet>
      <dgm:spPr/>
    </dgm:pt>
    <dgm:pt modelId="{240D6F94-708D-BF49-8152-C990977C5208}" type="pres">
      <dgm:prSet presAssocID="{74F37C6D-1255-D147-990B-30358E923EFE}" presName="parSpace" presStyleCnt="0"/>
      <dgm:spPr/>
    </dgm:pt>
    <dgm:pt modelId="{2CAC9349-BBB6-1241-BFA9-A3A28C2C9364}" type="pres">
      <dgm:prSet presAssocID="{6FC017B6-E1C9-DD4C-9656-316DA41AFDA3}" presName="parTxOnly" presStyleLbl="node1" presStyleIdx="5" presStyleCnt="6">
        <dgm:presLayoutVars>
          <dgm:bulletEnabled val="1"/>
        </dgm:presLayoutVars>
      </dgm:prSet>
      <dgm:spPr/>
    </dgm:pt>
  </dgm:ptLst>
  <dgm:cxnLst>
    <dgm:cxn modelId="{9DC47A05-70AF-D349-93F6-BC0B75735176}" type="presOf" srcId="{F882B70C-49D2-7143-88AE-BA9A47C91362}" destId="{809F1E41-ABDC-174B-8037-8D5AD90675F2}" srcOrd="0" destOrd="0" presId="urn:microsoft.com/office/officeart/2005/8/layout/hChevron3"/>
    <dgm:cxn modelId="{7EED923B-D7C2-1D42-8E8D-0C2263D06D7F}" type="presOf" srcId="{F9312981-6186-C643-9A89-00F12623929C}" destId="{FF61F32E-0810-EC4C-ABDB-CB0FE294B8C5}" srcOrd="0" destOrd="0" presId="urn:microsoft.com/office/officeart/2005/8/layout/hChevron3"/>
    <dgm:cxn modelId="{85F7254E-ECC3-D946-A4FF-40EF228B43FD}" srcId="{5087793F-E386-684F-A50C-5560E3E138F6}" destId="{0651D691-893D-8C41-9529-8AB31AF9057A}" srcOrd="4" destOrd="0" parTransId="{A72A84AB-9424-5948-B605-970CA6C24E2B}" sibTransId="{74F37C6D-1255-D147-990B-30358E923EFE}"/>
    <dgm:cxn modelId="{DB052662-0C78-F14B-8A18-8CFCC97B7A4D}" type="presOf" srcId="{DB452746-CE5A-FF4C-8888-2A04442AB89B}" destId="{289ACDE7-D855-0E49-8B46-6F67BC51A208}" srcOrd="0" destOrd="0" presId="urn:microsoft.com/office/officeart/2005/8/layout/hChevron3"/>
    <dgm:cxn modelId="{DAC6B29C-65AE-8F48-8022-9C0B9646F9EE}" srcId="{5087793F-E386-684F-A50C-5560E3E138F6}" destId="{6FC017B6-E1C9-DD4C-9656-316DA41AFDA3}" srcOrd="5" destOrd="0" parTransId="{B2FCA38C-B373-B348-BF46-10122D24D674}" sibTransId="{1E9A578A-1FCA-7842-8A9C-A3A797EBF9B5}"/>
    <dgm:cxn modelId="{E50266B2-9813-D740-906D-3F6DD6795BCE}" srcId="{5087793F-E386-684F-A50C-5560E3E138F6}" destId="{F882B70C-49D2-7143-88AE-BA9A47C91362}" srcOrd="2" destOrd="0" parTransId="{08546191-1F75-B547-BBC8-AF4F835D0F53}" sibTransId="{69A99021-704D-1248-BA13-06A73ADCC50C}"/>
    <dgm:cxn modelId="{E59D14BF-93A3-0F4B-B6CC-01665E3A9C71}" srcId="{5087793F-E386-684F-A50C-5560E3E138F6}" destId="{F9312981-6186-C643-9A89-00F12623929C}" srcOrd="3" destOrd="0" parTransId="{157D5335-D482-314F-A5E7-D09E21B8243C}" sibTransId="{6C75BE88-349C-5148-B6EB-3775C99C7BFC}"/>
    <dgm:cxn modelId="{D275CFC1-0452-D14C-B2F6-7FB5DB924C47}" type="presOf" srcId="{9A83190A-5263-BA4E-B101-253574E19FF6}" destId="{E285F977-39D0-8B46-A539-695FCB336A94}" srcOrd="0" destOrd="0" presId="urn:microsoft.com/office/officeart/2005/8/layout/hChevron3"/>
    <dgm:cxn modelId="{D4306EC8-C73E-AD4F-881E-F4F3BC55D00D}" srcId="{5087793F-E386-684F-A50C-5560E3E138F6}" destId="{9A83190A-5263-BA4E-B101-253574E19FF6}" srcOrd="1" destOrd="0" parTransId="{DCAEC7BA-D591-1940-85E5-560C6C92488D}" sibTransId="{BCBF20BB-915E-B747-B287-D1A7B0D1514B}"/>
    <dgm:cxn modelId="{7DC87ACB-8D3F-204E-B13B-61B2A6B33D53}" type="presOf" srcId="{5087793F-E386-684F-A50C-5560E3E138F6}" destId="{2C8093BC-D73E-B047-928B-2D8CE12941F5}" srcOrd="0" destOrd="0" presId="urn:microsoft.com/office/officeart/2005/8/layout/hChevron3"/>
    <dgm:cxn modelId="{93FD47E7-D924-4549-A80C-6AE14CC3DA18}" srcId="{5087793F-E386-684F-A50C-5560E3E138F6}" destId="{DB452746-CE5A-FF4C-8888-2A04442AB89B}" srcOrd="0" destOrd="0" parTransId="{89EEE4E6-A4DA-C844-B9C5-2E211BC5F935}" sibTransId="{09B5EE91-A720-C248-9CA2-E68BC23188DE}"/>
    <dgm:cxn modelId="{2AC8D0F0-D2BD-0E4F-A01E-E5C17F67377B}" type="presOf" srcId="{6FC017B6-E1C9-DD4C-9656-316DA41AFDA3}" destId="{2CAC9349-BBB6-1241-BFA9-A3A28C2C9364}" srcOrd="0" destOrd="0" presId="urn:microsoft.com/office/officeart/2005/8/layout/hChevron3"/>
    <dgm:cxn modelId="{40C4E6F0-254E-F042-9532-750A2A18D194}" type="presOf" srcId="{0651D691-893D-8C41-9529-8AB31AF9057A}" destId="{1029F932-FC80-F443-897D-42B39AB62AFC}" srcOrd="0" destOrd="0" presId="urn:microsoft.com/office/officeart/2005/8/layout/hChevron3"/>
    <dgm:cxn modelId="{4B043824-8904-C54B-B1DF-1B65C21CB9C6}" type="presParOf" srcId="{2C8093BC-D73E-B047-928B-2D8CE12941F5}" destId="{289ACDE7-D855-0E49-8B46-6F67BC51A208}" srcOrd="0" destOrd="0" presId="urn:microsoft.com/office/officeart/2005/8/layout/hChevron3"/>
    <dgm:cxn modelId="{9C521EB9-75F2-6F40-B142-D29A73DF7A88}" type="presParOf" srcId="{2C8093BC-D73E-B047-928B-2D8CE12941F5}" destId="{9DBAFAA9-4BBA-7E4D-B6E4-2AF1162E3EE7}" srcOrd="1" destOrd="0" presId="urn:microsoft.com/office/officeart/2005/8/layout/hChevron3"/>
    <dgm:cxn modelId="{BAAE0CA9-7658-7147-927C-B27A1CBA6F0E}" type="presParOf" srcId="{2C8093BC-D73E-B047-928B-2D8CE12941F5}" destId="{E285F977-39D0-8B46-A539-695FCB336A94}" srcOrd="2" destOrd="0" presId="urn:microsoft.com/office/officeart/2005/8/layout/hChevron3"/>
    <dgm:cxn modelId="{B66E3B3D-2A58-404C-8861-2A51D584D6F7}" type="presParOf" srcId="{2C8093BC-D73E-B047-928B-2D8CE12941F5}" destId="{6894CC75-48CE-ED40-8A9A-8CD749177D36}" srcOrd="3" destOrd="0" presId="urn:microsoft.com/office/officeart/2005/8/layout/hChevron3"/>
    <dgm:cxn modelId="{4C3C6F4F-456E-1B4B-B12D-F27E7A7C1332}" type="presParOf" srcId="{2C8093BC-D73E-B047-928B-2D8CE12941F5}" destId="{809F1E41-ABDC-174B-8037-8D5AD90675F2}" srcOrd="4" destOrd="0" presId="urn:microsoft.com/office/officeart/2005/8/layout/hChevron3"/>
    <dgm:cxn modelId="{3BB667C7-C21F-8044-8B1D-C5211EBC0F47}" type="presParOf" srcId="{2C8093BC-D73E-B047-928B-2D8CE12941F5}" destId="{5BB3A295-96A7-804A-B4A5-EC3C019193A7}" srcOrd="5" destOrd="0" presId="urn:microsoft.com/office/officeart/2005/8/layout/hChevron3"/>
    <dgm:cxn modelId="{91C1312D-F1F8-484E-ACE2-9D034A3F4D49}" type="presParOf" srcId="{2C8093BC-D73E-B047-928B-2D8CE12941F5}" destId="{FF61F32E-0810-EC4C-ABDB-CB0FE294B8C5}" srcOrd="6" destOrd="0" presId="urn:microsoft.com/office/officeart/2005/8/layout/hChevron3"/>
    <dgm:cxn modelId="{F681A6B9-39F9-E34E-AECA-93105AECDC16}" type="presParOf" srcId="{2C8093BC-D73E-B047-928B-2D8CE12941F5}" destId="{9A63C437-807F-E044-9BAA-E854367AA244}" srcOrd="7" destOrd="0" presId="urn:microsoft.com/office/officeart/2005/8/layout/hChevron3"/>
    <dgm:cxn modelId="{E34E40F4-9F2C-A347-89F3-E0B686F8A045}" type="presParOf" srcId="{2C8093BC-D73E-B047-928B-2D8CE12941F5}" destId="{1029F932-FC80-F443-897D-42B39AB62AFC}" srcOrd="8" destOrd="0" presId="urn:microsoft.com/office/officeart/2005/8/layout/hChevron3"/>
    <dgm:cxn modelId="{2181E8DA-40B6-5A4F-B68D-115803E1EFA3}" type="presParOf" srcId="{2C8093BC-D73E-B047-928B-2D8CE12941F5}" destId="{240D6F94-708D-BF49-8152-C990977C5208}" srcOrd="9" destOrd="0" presId="urn:microsoft.com/office/officeart/2005/8/layout/hChevron3"/>
    <dgm:cxn modelId="{47154D58-68B7-4546-9CEB-1258A7FC3852}" type="presParOf" srcId="{2C8093BC-D73E-B047-928B-2D8CE12941F5}" destId="{2CAC9349-BBB6-1241-BFA9-A3A28C2C936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87793F-E386-684F-A50C-5560E3E138F6}" type="doc">
      <dgm:prSet loTypeId="urn:microsoft.com/office/officeart/2005/8/layout/hChevron3" loCatId="" qsTypeId="urn:microsoft.com/office/officeart/2005/8/quickstyle/simple1" qsCatId="simple" csTypeId="urn:microsoft.com/office/officeart/2005/8/colors/colorful1" csCatId="colorful" phldr="1"/>
      <dgm:spPr/>
    </dgm:pt>
    <dgm:pt modelId="{DB452746-CE5A-FF4C-8888-2A04442AB89B}">
      <dgm:prSet phldrT="[Text]"/>
      <dgm:spPr/>
      <dgm:t>
        <a:bodyPr/>
        <a:lstStyle/>
        <a:p>
          <a:r>
            <a:rPr lang="en-US" dirty="0"/>
            <a:t>Id Partner</a:t>
          </a:r>
        </a:p>
      </dgm:t>
    </dgm:pt>
    <dgm:pt modelId="{89EEE4E6-A4DA-C844-B9C5-2E211BC5F935}" type="parTrans" cxnId="{93FD47E7-D924-4549-A80C-6AE14CC3DA18}">
      <dgm:prSet/>
      <dgm:spPr/>
      <dgm:t>
        <a:bodyPr/>
        <a:lstStyle/>
        <a:p>
          <a:endParaRPr lang="en-US"/>
        </a:p>
      </dgm:t>
    </dgm:pt>
    <dgm:pt modelId="{09B5EE91-A720-C248-9CA2-E68BC23188DE}" type="sibTrans" cxnId="{93FD47E7-D924-4549-A80C-6AE14CC3DA18}">
      <dgm:prSet/>
      <dgm:spPr/>
      <dgm:t>
        <a:bodyPr/>
        <a:lstStyle/>
        <a:p>
          <a:endParaRPr lang="en-US"/>
        </a:p>
      </dgm:t>
    </dgm:pt>
    <dgm:pt modelId="{9A83190A-5263-BA4E-B101-253574E19FF6}">
      <dgm:prSet phldrT="[Text]"/>
      <dgm:spPr/>
      <dgm:t>
        <a:bodyPr/>
        <a:lstStyle/>
        <a:p>
          <a:r>
            <a:rPr lang="en-US" dirty="0"/>
            <a:t>Risk Assessment</a:t>
          </a:r>
        </a:p>
      </dgm:t>
    </dgm:pt>
    <dgm:pt modelId="{DCAEC7BA-D591-1940-85E5-560C6C92488D}" type="parTrans" cxnId="{D4306EC8-C73E-AD4F-881E-F4F3BC55D00D}">
      <dgm:prSet/>
      <dgm:spPr/>
      <dgm:t>
        <a:bodyPr/>
        <a:lstStyle/>
        <a:p>
          <a:endParaRPr lang="en-US"/>
        </a:p>
      </dgm:t>
    </dgm:pt>
    <dgm:pt modelId="{BCBF20BB-915E-B747-B287-D1A7B0D1514B}" type="sibTrans" cxnId="{D4306EC8-C73E-AD4F-881E-F4F3BC55D00D}">
      <dgm:prSet/>
      <dgm:spPr/>
      <dgm:t>
        <a:bodyPr/>
        <a:lstStyle/>
        <a:p>
          <a:endParaRPr lang="en-US"/>
        </a:p>
      </dgm:t>
    </dgm:pt>
    <dgm:pt modelId="{F882B70C-49D2-7143-88AE-BA9A47C91362}">
      <dgm:prSet phldrT="[Text]"/>
      <dgm:spPr/>
      <dgm:t>
        <a:bodyPr/>
        <a:lstStyle/>
        <a:p>
          <a:r>
            <a:rPr lang="en-US" dirty="0"/>
            <a:t>Subaward Contract</a:t>
          </a:r>
        </a:p>
      </dgm:t>
    </dgm:pt>
    <dgm:pt modelId="{08546191-1F75-B547-BBC8-AF4F835D0F53}" type="parTrans" cxnId="{E50266B2-9813-D740-906D-3F6DD6795BCE}">
      <dgm:prSet/>
      <dgm:spPr/>
      <dgm:t>
        <a:bodyPr/>
        <a:lstStyle/>
        <a:p>
          <a:endParaRPr lang="en-US"/>
        </a:p>
      </dgm:t>
    </dgm:pt>
    <dgm:pt modelId="{69A99021-704D-1248-BA13-06A73ADCC50C}" type="sibTrans" cxnId="{E50266B2-9813-D740-906D-3F6DD6795BCE}">
      <dgm:prSet/>
      <dgm:spPr/>
      <dgm:t>
        <a:bodyPr/>
        <a:lstStyle/>
        <a:p>
          <a:endParaRPr lang="en-US"/>
        </a:p>
      </dgm:t>
    </dgm:pt>
    <dgm:pt modelId="{F9312981-6186-C643-9A89-00F12623929C}">
      <dgm:prSet phldrT="[Text]"/>
      <dgm:spPr/>
      <dgm:t>
        <a:bodyPr/>
        <a:lstStyle/>
        <a:p>
          <a:r>
            <a:rPr lang="en-US" dirty="0"/>
            <a:t>Subrecipient Monitoring</a:t>
          </a:r>
        </a:p>
      </dgm:t>
    </dgm:pt>
    <dgm:pt modelId="{157D5335-D482-314F-A5E7-D09E21B8243C}" type="parTrans" cxnId="{E59D14BF-93A3-0F4B-B6CC-01665E3A9C71}">
      <dgm:prSet/>
      <dgm:spPr/>
      <dgm:t>
        <a:bodyPr/>
        <a:lstStyle/>
        <a:p>
          <a:endParaRPr lang="en-US"/>
        </a:p>
      </dgm:t>
    </dgm:pt>
    <dgm:pt modelId="{6C75BE88-349C-5148-B6EB-3775C99C7BFC}" type="sibTrans" cxnId="{E59D14BF-93A3-0F4B-B6CC-01665E3A9C71}">
      <dgm:prSet/>
      <dgm:spPr/>
      <dgm:t>
        <a:bodyPr/>
        <a:lstStyle/>
        <a:p>
          <a:endParaRPr lang="en-US"/>
        </a:p>
      </dgm:t>
    </dgm:pt>
    <dgm:pt modelId="{0651D691-893D-8C41-9529-8AB31AF9057A}">
      <dgm:prSet phldrT="[Text]"/>
      <dgm:spPr/>
      <dgm:t>
        <a:bodyPr/>
        <a:lstStyle/>
        <a:p>
          <a:r>
            <a:rPr lang="en-US" dirty="0"/>
            <a:t>Enforcement of Noncompliance</a:t>
          </a:r>
        </a:p>
      </dgm:t>
    </dgm:pt>
    <dgm:pt modelId="{A72A84AB-9424-5948-B605-970CA6C24E2B}" type="parTrans" cxnId="{85F7254E-ECC3-D946-A4FF-40EF228B43FD}">
      <dgm:prSet/>
      <dgm:spPr/>
      <dgm:t>
        <a:bodyPr/>
        <a:lstStyle/>
        <a:p>
          <a:endParaRPr lang="en-US"/>
        </a:p>
      </dgm:t>
    </dgm:pt>
    <dgm:pt modelId="{74F37C6D-1255-D147-990B-30358E923EFE}" type="sibTrans" cxnId="{85F7254E-ECC3-D946-A4FF-40EF228B43FD}">
      <dgm:prSet/>
      <dgm:spPr/>
      <dgm:t>
        <a:bodyPr/>
        <a:lstStyle/>
        <a:p>
          <a:endParaRPr lang="en-US"/>
        </a:p>
      </dgm:t>
    </dgm:pt>
    <dgm:pt modelId="{6FC017B6-E1C9-DD4C-9656-316DA41AFDA3}">
      <dgm:prSet phldrT="[Text]"/>
      <dgm:spPr>
        <a:solidFill>
          <a:srgbClr val="7030A0"/>
        </a:solidFill>
      </dgm:spPr>
      <dgm:t>
        <a:bodyPr/>
        <a:lstStyle/>
        <a:p>
          <a:r>
            <a:rPr lang="en-US" dirty="0"/>
            <a:t>Reporting Obligations</a:t>
          </a:r>
        </a:p>
      </dgm:t>
    </dgm:pt>
    <dgm:pt modelId="{B2FCA38C-B373-B348-BF46-10122D24D674}" type="parTrans" cxnId="{DAC6B29C-65AE-8F48-8022-9C0B9646F9EE}">
      <dgm:prSet/>
      <dgm:spPr/>
      <dgm:t>
        <a:bodyPr/>
        <a:lstStyle/>
        <a:p>
          <a:endParaRPr lang="en-US"/>
        </a:p>
      </dgm:t>
    </dgm:pt>
    <dgm:pt modelId="{1E9A578A-1FCA-7842-8A9C-A3A797EBF9B5}" type="sibTrans" cxnId="{DAC6B29C-65AE-8F48-8022-9C0B9646F9EE}">
      <dgm:prSet/>
      <dgm:spPr/>
      <dgm:t>
        <a:bodyPr/>
        <a:lstStyle/>
        <a:p>
          <a:endParaRPr lang="en-US"/>
        </a:p>
      </dgm:t>
    </dgm:pt>
    <dgm:pt modelId="{2C8093BC-D73E-B047-928B-2D8CE12941F5}" type="pres">
      <dgm:prSet presAssocID="{5087793F-E386-684F-A50C-5560E3E138F6}" presName="Name0" presStyleCnt="0">
        <dgm:presLayoutVars>
          <dgm:dir/>
          <dgm:resizeHandles val="exact"/>
        </dgm:presLayoutVars>
      </dgm:prSet>
      <dgm:spPr/>
    </dgm:pt>
    <dgm:pt modelId="{289ACDE7-D855-0E49-8B46-6F67BC51A208}" type="pres">
      <dgm:prSet presAssocID="{DB452746-CE5A-FF4C-8888-2A04442AB89B}" presName="parTxOnly" presStyleLbl="node1" presStyleIdx="0" presStyleCnt="6">
        <dgm:presLayoutVars>
          <dgm:bulletEnabled val="1"/>
        </dgm:presLayoutVars>
      </dgm:prSet>
      <dgm:spPr/>
    </dgm:pt>
    <dgm:pt modelId="{9DBAFAA9-4BBA-7E4D-B6E4-2AF1162E3EE7}" type="pres">
      <dgm:prSet presAssocID="{09B5EE91-A720-C248-9CA2-E68BC23188DE}" presName="parSpace" presStyleCnt="0"/>
      <dgm:spPr/>
    </dgm:pt>
    <dgm:pt modelId="{E285F977-39D0-8B46-A539-695FCB336A94}" type="pres">
      <dgm:prSet presAssocID="{9A83190A-5263-BA4E-B101-253574E19FF6}" presName="parTxOnly" presStyleLbl="node1" presStyleIdx="1" presStyleCnt="6">
        <dgm:presLayoutVars>
          <dgm:bulletEnabled val="1"/>
        </dgm:presLayoutVars>
      </dgm:prSet>
      <dgm:spPr/>
    </dgm:pt>
    <dgm:pt modelId="{6894CC75-48CE-ED40-8A9A-8CD749177D36}" type="pres">
      <dgm:prSet presAssocID="{BCBF20BB-915E-B747-B287-D1A7B0D1514B}" presName="parSpace" presStyleCnt="0"/>
      <dgm:spPr/>
    </dgm:pt>
    <dgm:pt modelId="{809F1E41-ABDC-174B-8037-8D5AD90675F2}" type="pres">
      <dgm:prSet presAssocID="{F882B70C-49D2-7143-88AE-BA9A47C91362}" presName="parTxOnly" presStyleLbl="node1" presStyleIdx="2" presStyleCnt="6">
        <dgm:presLayoutVars>
          <dgm:bulletEnabled val="1"/>
        </dgm:presLayoutVars>
      </dgm:prSet>
      <dgm:spPr/>
    </dgm:pt>
    <dgm:pt modelId="{5BB3A295-96A7-804A-B4A5-EC3C019193A7}" type="pres">
      <dgm:prSet presAssocID="{69A99021-704D-1248-BA13-06A73ADCC50C}" presName="parSpace" presStyleCnt="0"/>
      <dgm:spPr/>
    </dgm:pt>
    <dgm:pt modelId="{FF61F32E-0810-EC4C-ABDB-CB0FE294B8C5}" type="pres">
      <dgm:prSet presAssocID="{F9312981-6186-C643-9A89-00F12623929C}" presName="parTxOnly" presStyleLbl="node1" presStyleIdx="3" presStyleCnt="6" custScaleX="131944" custScaleY="155360">
        <dgm:presLayoutVars>
          <dgm:bulletEnabled val="1"/>
        </dgm:presLayoutVars>
      </dgm:prSet>
      <dgm:spPr/>
    </dgm:pt>
    <dgm:pt modelId="{9A63C437-807F-E044-9BAA-E854367AA244}" type="pres">
      <dgm:prSet presAssocID="{6C75BE88-349C-5148-B6EB-3775C99C7BFC}" presName="parSpace" presStyleCnt="0"/>
      <dgm:spPr/>
    </dgm:pt>
    <dgm:pt modelId="{1029F932-FC80-F443-897D-42B39AB62AFC}" type="pres">
      <dgm:prSet presAssocID="{0651D691-893D-8C41-9529-8AB31AF9057A}" presName="parTxOnly" presStyleLbl="node1" presStyleIdx="4" presStyleCnt="6">
        <dgm:presLayoutVars>
          <dgm:bulletEnabled val="1"/>
        </dgm:presLayoutVars>
      </dgm:prSet>
      <dgm:spPr/>
    </dgm:pt>
    <dgm:pt modelId="{240D6F94-708D-BF49-8152-C990977C5208}" type="pres">
      <dgm:prSet presAssocID="{74F37C6D-1255-D147-990B-30358E923EFE}" presName="parSpace" presStyleCnt="0"/>
      <dgm:spPr/>
    </dgm:pt>
    <dgm:pt modelId="{2CAC9349-BBB6-1241-BFA9-A3A28C2C9364}" type="pres">
      <dgm:prSet presAssocID="{6FC017B6-E1C9-DD4C-9656-316DA41AFDA3}" presName="parTxOnly" presStyleLbl="node1" presStyleIdx="5" presStyleCnt="6">
        <dgm:presLayoutVars>
          <dgm:bulletEnabled val="1"/>
        </dgm:presLayoutVars>
      </dgm:prSet>
      <dgm:spPr/>
    </dgm:pt>
  </dgm:ptLst>
  <dgm:cxnLst>
    <dgm:cxn modelId="{9DC47A05-70AF-D349-93F6-BC0B75735176}" type="presOf" srcId="{F882B70C-49D2-7143-88AE-BA9A47C91362}" destId="{809F1E41-ABDC-174B-8037-8D5AD90675F2}" srcOrd="0" destOrd="0" presId="urn:microsoft.com/office/officeart/2005/8/layout/hChevron3"/>
    <dgm:cxn modelId="{7EED923B-D7C2-1D42-8E8D-0C2263D06D7F}" type="presOf" srcId="{F9312981-6186-C643-9A89-00F12623929C}" destId="{FF61F32E-0810-EC4C-ABDB-CB0FE294B8C5}" srcOrd="0" destOrd="0" presId="urn:microsoft.com/office/officeart/2005/8/layout/hChevron3"/>
    <dgm:cxn modelId="{85F7254E-ECC3-D946-A4FF-40EF228B43FD}" srcId="{5087793F-E386-684F-A50C-5560E3E138F6}" destId="{0651D691-893D-8C41-9529-8AB31AF9057A}" srcOrd="4" destOrd="0" parTransId="{A72A84AB-9424-5948-B605-970CA6C24E2B}" sibTransId="{74F37C6D-1255-D147-990B-30358E923EFE}"/>
    <dgm:cxn modelId="{DB052662-0C78-F14B-8A18-8CFCC97B7A4D}" type="presOf" srcId="{DB452746-CE5A-FF4C-8888-2A04442AB89B}" destId="{289ACDE7-D855-0E49-8B46-6F67BC51A208}" srcOrd="0" destOrd="0" presId="urn:microsoft.com/office/officeart/2005/8/layout/hChevron3"/>
    <dgm:cxn modelId="{DAC6B29C-65AE-8F48-8022-9C0B9646F9EE}" srcId="{5087793F-E386-684F-A50C-5560E3E138F6}" destId="{6FC017B6-E1C9-DD4C-9656-316DA41AFDA3}" srcOrd="5" destOrd="0" parTransId="{B2FCA38C-B373-B348-BF46-10122D24D674}" sibTransId="{1E9A578A-1FCA-7842-8A9C-A3A797EBF9B5}"/>
    <dgm:cxn modelId="{E50266B2-9813-D740-906D-3F6DD6795BCE}" srcId="{5087793F-E386-684F-A50C-5560E3E138F6}" destId="{F882B70C-49D2-7143-88AE-BA9A47C91362}" srcOrd="2" destOrd="0" parTransId="{08546191-1F75-B547-BBC8-AF4F835D0F53}" sibTransId="{69A99021-704D-1248-BA13-06A73ADCC50C}"/>
    <dgm:cxn modelId="{E59D14BF-93A3-0F4B-B6CC-01665E3A9C71}" srcId="{5087793F-E386-684F-A50C-5560E3E138F6}" destId="{F9312981-6186-C643-9A89-00F12623929C}" srcOrd="3" destOrd="0" parTransId="{157D5335-D482-314F-A5E7-D09E21B8243C}" sibTransId="{6C75BE88-349C-5148-B6EB-3775C99C7BFC}"/>
    <dgm:cxn modelId="{D275CFC1-0452-D14C-B2F6-7FB5DB924C47}" type="presOf" srcId="{9A83190A-5263-BA4E-B101-253574E19FF6}" destId="{E285F977-39D0-8B46-A539-695FCB336A94}" srcOrd="0" destOrd="0" presId="urn:microsoft.com/office/officeart/2005/8/layout/hChevron3"/>
    <dgm:cxn modelId="{D4306EC8-C73E-AD4F-881E-F4F3BC55D00D}" srcId="{5087793F-E386-684F-A50C-5560E3E138F6}" destId="{9A83190A-5263-BA4E-B101-253574E19FF6}" srcOrd="1" destOrd="0" parTransId="{DCAEC7BA-D591-1940-85E5-560C6C92488D}" sibTransId="{BCBF20BB-915E-B747-B287-D1A7B0D1514B}"/>
    <dgm:cxn modelId="{7DC87ACB-8D3F-204E-B13B-61B2A6B33D53}" type="presOf" srcId="{5087793F-E386-684F-A50C-5560E3E138F6}" destId="{2C8093BC-D73E-B047-928B-2D8CE12941F5}" srcOrd="0" destOrd="0" presId="urn:microsoft.com/office/officeart/2005/8/layout/hChevron3"/>
    <dgm:cxn modelId="{93FD47E7-D924-4549-A80C-6AE14CC3DA18}" srcId="{5087793F-E386-684F-A50C-5560E3E138F6}" destId="{DB452746-CE5A-FF4C-8888-2A04442AB89B}" srcOrd="0" destOrd="0" parTransId="{89EEE4E6-A4DA-C844-B9C5-2E211BC5F935}" sibTransId="{09B5EE91-A720-C248-9CA2-E68BC23188DE}"/>
    <dgm:cxn modelId="{2AC8D0F0-D2BD-0E4F-A01E-E5C17F67377B}" type="presOf" srcId="{6FC017B6-E1C9-DD4C-9656-316DA41AFDA3}" destId="{2CAC9349-BBB6-1241-BFA9-A3A28C2C9364}" srcOrd="0" destOrd="0" presId="urn:microsoft.com/office/officeart/2005/8/layout/hChevron3"/>
    <dgm:cxn modelId="{40C4E6F0-254E-F042-9532-750A2A18D194}" type="presOf" srcId="{0651D691-893D-8C41-9529-8AB31AF9057A}" destId="{1029F932-FC80-F443-897D-42B39AB62AFC}" srcOrd="0" destOrd="0" presId="urn:microsoft.com/office/officeart/2005/8/layout/hChevron3"/>
    <dgm:cxn modelId="{4B043824-8904-C54B-B1DF-1B65C21CB9C6}" type="presParOf" srcId="{2C8093BC-D73E-B047-928B-2D8CE12941F5}" destId="{289ACDE7-D855-0E49-8B46-6F67BC51A208}" srcOrd="0" destOrd="0" presId="urn:microsoft.com/office/officeart/2005/8/layout/hChevron3"/>
    <dgm:cxn modelId="{9C521EB9-75F2-6F40-B142-D29A73DF7A88}" type="presParOf" srcId="{2C8093BC-D73E-B047-928B-2D8CE12941F5}" destId="{9DBAFAA9-4BBA-7E4D-B6E4-2AF1162E3EE7}" srcOrd="1" destOrd="0" presId="urn:microsoft.com/office/officeart/2005/8/layout/hChevron3"/>
    <dgm:cxn modelId="{BAAE0CA9-7658-7147-927C-B27A1CBA6F0E}" type="presParOf" srcId="{2C8093BC-D73E-B047-928B-2D8CE12941F5}" destId="{E285F977-39D0-8B46-A539-695FCB336A94}" srcOrd="2" destOrd="0" presId="urn:microsoft.com/office/officeart/2005/8/layout/hChevron3"/>
    <dgm:cxn modelId="{B66E3B3D-2A58-404C-8861-2A51D584D6F7}" type="presParOf" srcId="{2C8093BC-D73E-B047-928B-2D8CE12941F5}" destId="{6894CC75-48CE-ED40-8A9A-8CD749177D36}" srcOrd="3" destOrd="0" presId="urn:microsoft.com/office/officeart/2005/8/layout/hChevron3"/>
    <dgm:cxn modelId="{4C3C6F4F-456E-1B4B-B12D-F27E7A7C1332}" type="presParOf" srcId="{2C8093BC-D73E-B047-928B-2D8CE12941F5}" destId="{809F1E41-ABDC-174B-8037-8D5AD90675F2}" srcOrd="4" destOrd="0" presId="urn:microsoft.com/office/officeart/2005/8/layout/hChevron3"/>
    <dgm:cxn modelId="{3BB667C7-C21F-8044-8B1D-C5211EBC0F47}" type="presParOf" srcId="{2C8093BC-D73E-B047-928B-2D8CE12941F5}" destId="{5BB3A295-96A7-804A-B4A5-EC3C019193A7}" srcOrd="5" destOrd="0" presId="urn:microsoft.com/office/officeart/2005/8/layout/hChevron3"/>
    <dgm:cxn modelId="{91C1312D-F1F8-484E-ACE2-9D034A3F4D49}" type="presParOf" srcId="{2C8093BC-D73E-B047-928B-2D8CE12941F5}" destId="{FF61F32E-0810-EC4C-ABDB-CB0FE294B8C5}" srcOrd="6" destOrd="0" presId="urn:microsoft.com/office/officeart/2005/8/layout/hChevron3"/>
    <dgm:cxn modelId="{F681A6B9-39F9-E34E-AECA-93105AECDC16}" type="presParOf" srcId="{2C8093BC-D73E-B047-928B-2D8CE12941F5}" destId="{9A63C437-807F-E044-9BAA-E854367AA244}" srcOrd="7" destOrd="0" presId="urn:microsoft.com/office/officeart/2005/8/layout/hChevron3"/>
    <dgm:cxn modelId="{E34E40F4-9F2C-A347-89F3-E0B686F8A045}" type="presParOf" srcId="{2C8093BC-D73E-B047-928B-2D8CE12941F5}" destId="{1029F932-FC80-F443-897D-42B39AB62AFC}" srcOrd="8" destOrd="0" presId="urn:microsoft.com/office/officeart/2005/8/layout/hChevron3"/>
    <dgm:cxn modelId="{2181E8DA-40B6-5A4F-B68D-115803E1EFA3}" type="presParOf" srcId="{2C8093BC-D73E-B047-928B-2D8CE12941F5}" destId="{240D6F94-708D-BF49-8152-C990977C5208}" srcOrd="9" destOrd="0" presId="urn:microsoft.com/office/officeart/2005/8/layout/hChevron3"/>
    <dgm:cxn modelId="{47154D58-68B7-4546-9CEB-1258A7FC3852}" type="presParOf" srcId="{2C8093BC-D73E-B047-928B-2D8CE12941F5}" destId="{2CAC9349-BBB6-1241-BFA9-A3A28C2C936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87793F-E386-684F-A50C-5560E3E138F6}" type="doc">
      <dgm:prSet loTypeId="urn:microsoft.com/office/officeart/2005/8/layout/hChevron3" loCatId="" qsTypeId="urn:microsoft.com/office/officeart/2005/8/quickstyle/simple1" qsCatId="simple" csTypeId="urn:microsoft.com/office/officeart/2005/8/colors/colorful1" csCatId="colorful" phldr="1"/>
      <dgm:spPr/>
    </dgm:pt>
    <dgm:pt modelId="{DB452746-CE5A-FF4C-8888-2A04442AB89B}">
      <dgm:prSet phldrT="[Text]"/>
      <dgm:spPr/>
      <dgm:t>
        <a:bodyPr/>
        <a:lstStyle/>
        <a:p>
          <a:r>
            <a:rPr lang="en-US" dirty="0"/>
            <a:t>Id Partner</a:t>
          </a:r>
        </a:p>
      </dgm:t>
    </dgm:pt>
    <dgm:pt modelId="{89EEE4E6-A4DA-C844-B9C5-2E211BC5F935}" type="parTrans" cxnId="{93FD47E7-D924-4549-A80C-6AE14CC3DA18}">
      <dgm:prSet/>
      <dgm:spPr/>
      <dgm:t>
        <a:bodyPr/>
        <a:lstStyle/>
        <a:p>
          <a:endParaRPr lang="en-US"/>
        </a:p>
      </dgm:t>
    </dgm:pt>
    <dgm:pt modelId="{09B5EE91-A720-C248-9CA2-E68BC23188DE}" type="sibTrans" cxnId="{93FD47E7-D924-4549-A80C-6AE14CC3DA18}">
      <dgm:prSet/>
      <dgm:spPr/>
      <dgm:t>
        <a:bodyPr/>
        <a:lstStyle/>
        <a:p>
          <a:endParaRPr lang="en-US"/>
        </a:p>
      </dgm:t>
    </dgm:pt>
    <dgm:pt modelId="{9A83190A-5263-BA4E-B101-253574E19FF6}">
      <dgm:prSet phldrT="[Text]"/>
      <dgm:spPr/>
      <dgm:t>
        <a:bodyPr/>
        <a:lstStyle/>
        <a:p>
          <a:r>
            <a:rPr lang="en-US" dirty="0"/>
            <a:t>Risk Assessment</a:t>
          </a:r>
        </a:p>
      </dgm:t>
    </dgm:pt>
    <dgm:pt modelId="{DCAEC7BA-D591-1940-85E5-560C6C92488D}" type="parTrans" cxnId="{D4306EC8-C73E-AD4F-881E-F4F3BC55D00D}">
      <dgm:prSet/>
      <dgm:spPr/>
      <dgm:t>
        <a:bodyPr/>
        <a:lstStyle/>
        <a:p>
          <a:endParaRPr lang="en-US"/>
        </a:p>
      </dgm:t>
    </dgm:pt>
    <dgm:pt modelId="{BCBF20BB-915E-B747-B287-D1A7B0D1514B}" type="sibTrans" cxnId="{D4306EC8-C73E-AD4F-881E-F4F3BC55D00D}">
      <dgm:prSet/>
      <dgm:spPr/>
      <dgm:t>
        <a:bodyPr/>
        <a:lstStyle/>
        <a:p>
          <a:endParaRPr lang="en-US"/>
        </a:p>
      </dgm:t>
    </dgm:pt>
    <dgm:pt modelId="{F882B70C-49D2-7143-88AE-BA9A47C91362}">
      <dgm:prSet phldrT="[Text]"/>
      <dgm:spPr/>
      <dgm:t>
        <a:bodyPr/>
        <a:lstStyle/>
        <a:p>
          <a:r>
            <a:rPr lang="en-US" dirty="0"/>
            <a:t>Subaward Contract</a:t>
          </a:r>
        </a:p>
      </dgm:t>
    </dgm:pt>
    <dgm:pt modelId="{08546191-1F75-B547-BBC8-AF4F835D0F53}" type="parTrans" cxnId="{E50266B2-9813-D740-906D-3F6DD6795BCE}">
      <dgm:prSet/>
      <dgm:spPr/>
      <dgm:t>
        <a:bodyPr/>
        <a:lstStyle/>
        <a:p>
          <a:endParaRPr lang="en-US"/>
        </a:p>
      </dgm:t>
    </dgm:pt>
    <dgm:pt modelId="{69A99021-704D-1248-BA13-06A73ADCC50C}" type="sibTrans" cxnId="{E50266B2-9813-D740-906D-3F6DD6795BCE}">
      <dgm:prSet/>
      <dgm:spPr/>
      <dgm:t>
        <a:bodyPr/>
        <a:lstStyle/>
        <a:p>
          <a:endParaRPr lang="en-US"/>
        </a:p>
      </dgm:t>
    </dgm:pt>
    <dgm:pt modelId="{F9312981-6186-C643-9A89-00F12623929C}">
      <dgm:prSet phldrT="[Text]"/>
      <dgm:spPr/>
      <dgm:t>
        <a:bodyPr/>
        <a:lstStyle/>
        <a:p>
          <a:r>
            <a:rPr lang="en-US" dirty="0"/>
            <a:t>Subrecipient Monitoring</a:t>
          </a:r>
        </a:p>
      </dgm:t>
    </dgm:pt>
    <dgm:pt modelId="{157D5335-D482-314F-A5E7-D09E21B8243C}" type="parTrans" cxnId="{E59D14BF-93A3-0F4B-B6CC-01665E3A9C71}">
      <dgm:prSet/>
      <dgm:spPr/>
      <dgm:t>
        <a:bodyPr/>
        <a:lstStyle/>
        <a:p>
          <a:endParaRPr lang="en-US"/>
        </a:p>
      </dgm:t>
    </dgm:pt>
    <dgm:pt modelId="{6C75BE88-349C-5148-B6EB-3775C99C7BFC}" type="sibTrans" cxnId="{E59D14BF-93A3-0F4B-B6CC-01665E3A9C71}">
      <dgm:prSet/>
      <dgm:spPr/>
      <dgm:t>
        <a:bodyPr/>
        <a:lstStyle/>
        <a:p>
          <a:endParaRPr lang="en-US"/>
        </a:p>
      </dgm:t>
    </dgm:pt>
    <dgm:pt modelId="{0651D691-893D-8C41-9529-8AB31AF9057A}">
      <dgm:prSet phldrT="[Text]"/>
      <dgm:spPr/>
      <dgm:t>
        <a:bodyPr/>
        <a:lstStyle/>
        <a:p>
          <a:r>
            <a:rPr lang="en-US" dirty="0"/>
            <a:t>Enforcement of Noncompliance</a:t>
          </a:r>
        </a:p>
      </dgm:t>
    </dgm:pt>
    <dgm:pt modelId="{A72A84AB-9424-5948-B605-970CA6C24E2B}" type="parTrans" cxnId="{85F7254E-ECC3-D946-A4FF-40EF228B43FD}">
      <dgm:prSet/>
      <dgm:spPr/>
      <dgm:t>
        <a:bodyPr/>
        <a:lstStyle/>
        <a:p>
          <a:endParaRPr lang="en-US"/>
        </a:p>
      </dgm:t>
    </dgm:pt>
    <dgm:pt modelId="{74F37C6D-1255-D147-990B-30358E923EFE}" type="sibTrans" cxnId="{85F7254E-ECC3-D946-A4FF-40EF228B43FD}">
      <dgm:prSet/>
      <dgm:spPr/>
      <dgm:t>
        <a:bodyPr/>
        <a:lstStyle/>
        <a:p>
          <a:endParaRPr lang="en-US"/>
        </a:p>
      </dgm:t>
    </dgm:pt>
    <dgm:pt modelId="{6FC017B6-E1C9-DD4C-9656-316DA41AFDA3}">
      <dgm:prSet phldrT="[Text]"/>
      <dgm:spPr>
        <a:solidFill>
          <a:srgbClr val="7030A0"/>
        </a:solidFill>
      </dgm:spPr>
      <dgm:t>
        <a:bodyPr/>
        <a:lstStyle/>
        <a:p>
          <a:r>
            <a:rPr lang="en-US" dirty="0"/>
            <a:t>Reporting Obligations</a:t>
          </a:r>
        </a:p>
      </dgm:t>
    </dgm:pt>
    <dgm:pt modelId="{B2FCA38C-B373-B348-BF46-10122D24D674}" type="parTrans" cxnId="{DAC6B29C-65AE-8F48-8022-9C0B9646F9EE}">
      <dgm:prSet/>
      <dgm:spPr/>
      <dgm:t>
        <a:bodyPr/>
        <a:lstStyle/>
        <a:p>
          <a:endParaRPr lang="en-US"/>
        </a:p>
      </dgm:t>
    </dgm:pt>
    <dgm:pt modelId="{1E9A578A-1FCA-7842-8A9C-A3A797EBF9B5}" type="sibTrans" cxnId="{DAC6B29C-65AE-8F48-8022-9C0B9646F9EE}">
      <dgm:prSet/>
      <dgm:spPr/>
      <dgm:t>
        <a:bodyPr/>
        <a:lstStyle/>
        <a:p>
          <a:endParaRPr lang="en-US"/>
        </a:p>
      </dgm:t>
    </dgm:pt>
    <dgm:pt modelId="{2C8093BC-D73E-B047-928B-2D8CE12941F5}" type="pres">
      <dgm:prSet presAssocID="{5087793F-E386-684F-A50C-5560E3E138F6}" presName="Name0" presStyleCnt="0">
        <dgm:presLayoutVars>
          <dgm:dir/>
          <dgm:resizeHandles val="exact"/>
        </dgm:presLayoutVars>
      </dgm:prSet>
      <dgm:spPr/>
    </dgm:pt>
    <dgm:pt modelId="{289ACDE7-D855-0E49-8B46-6F67BC51A208}" type="pres">
      <dgm:prSet presAssocID="{DB452746-CE5A-FF4C-8888-2A04442AB89B}" presName="parTxOnly" presStyleLbl="node1" presStyleIdx="0" presStyleCnt="6">
        <dgm:presLayoutVars>
          <dgm:bulletEnabled val="1"/>
        </dgm:presLayoutVars>
      </dgm:prSet>
      <dgm:spPr/>
    </dgm:pt>
    <dgm:pt modelId="{9DBAFAA9-4BBA-7E4D-B6E4-2AF1162E3EE7}" type="pres">
      <dgm:prSet presAssocID="{09B5EE91-A720-C248-9CA2-E68BC23188DE}" presName="parSpace" presStyleCnt="0"/>
      <dgm:spPr/>
    </dgm:pt>
    <dgm:pt modelId="{E285F977-39D0-8B46-A539-695FCB336A94}" type="pres">
      <dgm:prSet presAssocID="{9A83190A-5263-BA4E-B101-253574E19FF6}" presName="parTxOnly" presStyleLbl="node1" presStyleIdx="1" presStyleCnt="6">
        <dgm:presLayoutVars>
          <dgm:bulletEnabled val="1"/>
        </dgm:presLayoutVars>
      </dgm:prSet>
      <dgm:spPr/>
    </dgm:pt>
    <dgm:pt modelId="{6894CC75-48CE-ED40-8A9A-8CD749177D36}" type="pres">
      <dgm:prSet presAssocID="{BCBF20BB-915E-B747-B287-D1A7B0D1514B}" presName="parSpace" presStyleCnt="0"/>
      <dgm:spPr/>
    </dgm:pt>
    <dgm:pt modelId="{809F1E41-ABDC-174B-8037-8D5AD90675F2}" type="pres">
      <dgm:prSet presAssocID="{F882B70C-49D2-7143-88AE-BA9A47C91362}" presName="parTxOnly" presStyleLbl="node1" presStyleIdx="2" presStyleCnt="6">
        <dgm:presLayoutVars>
          <dgm:bulletEnabled val="1"/>
        </dgm:presLayoutVars>
      </dgm:prSet>
      <dgm:spPr/>
    </dgm:pt>
    <dgm:pt modelId="{5BB3A295-96A7-804A-B4A5-EC3C019193A7}" type="pres">
      <dgm:prSet presAssocID="{69A99021-704D-1248-BA13-06A73ADCC50C}" presName="parSpace" presStyleCnt="0"/>
      <dgm:spPr/>
    </dgm:pt>
    <dgm:pt modelId="{FF61F32E-0810-EC4C-ABDB-CB0FE294B8C5}" type="pres">
      <dgm:prSet presAssocID="{F9312981-6186-C643-9A89-00F12623929C}" presName="parTxOnly" presStyleLbl="node1" presStyleIdx="3" presStyleCnt="6">
        <dgm:presLayoutVars>
          <dgm:bulletEnabled val="1"/>
        </dgm:presLayoutVars>
      </dgm:prSet>
      <dgm:spPr/>
    </dgm:pt>
    <dgm:pt modelId="{9A63C437-807F-E044-9BAA-E854367AA244}" type="pres">
      <dgm:prSet presAssocID="{6C75BE88-349C-5148-B6EB-3775C99C7BFC}" presName="parSpace" presStyleCnt="0"/>
      <dgm:spPr/>
    </dgm:pt>
    <dgm:pt modelId="{1029F932-FC80-F443-897D-42B39AB62AFC}" type="pres">
      <dgm:prSet presAssocID="{0651D691-893D-8C41-9529-8AB31AF9057A}" presName="parTxOnly" presStyleLbl="node1" presStyleIdx="4" presStyleCnt="6">
        <dgm:presLayoutVars>
          <dgm:bulletEnabled val="1"/>
        </dgm:presLayoutVars>
      </dgm:prSet>
      <dgm:spPr/>
    </dgm:pt>
    <dgm:pt modelId="{240D6F94-708D-BF49-8152-C990977C5208}" type="pres">
      <dgm:prSet presAssocID="{74F37C6D-1255-D147-990B-30358E923EFE}" presName="parSpace" presStyleCnt="0"/>
      <dgm:spPr/>
    </dgm:pt>
    <dgm:pt modelId="{2CAC9349-BBB6-1241-BFA9-A3A28C2C9364}" type="pres">
      <dgm:prSet presAssocID="{6FC017B6-E1C9-DD4C-9656-316DA41AFDA3}" presName="parTxOnly" presStyleLbl="node1" presStyleIdx="5" presStyleCnt="6" custScaleX="124878" custScaleY="135938">
        <dgm:presLayoutVars>
          <dgm:bulletEnabled val="1"/>
        </dgm:presLayoutVars>
      </dgm:prSet>
      <dgm:spPr/>
    </dgm:pt>
  </dgm:ptLst>
  <dgm:cxnLst>
    <dgm:cxn modelId="{9DC47A05-70AF-D349-93F6-BC0B75735176}" type="presOf" srcId="{F882B70C-49D2-7143-88AE-BA9A47C91362}" destId="{809F1E41-ABDC-174B-8037-8D5AD90675F2}" srcOrd="0" destOrd="0" presId="urn:microsoft.com/office/officeart/2005/8/layout/hChevron3"/>
    <dgm:cxn modelId="{7EED923B-D7C2-1D42-8E8D-0C2263D06D7F}" type="presOf" srcId="{F9312981-6186-C643-9A89-00F12623929C}" destId="{FF61F32E-0810-EC4C-ABDB-CB0FE294B8C5}" srcOrd="0" destOrd="0" presId="urn:microsoft.com/office/officeart/2005/8/layout/hChevron3"/>
    <dgm:cxn modelId="{85F7254E-ECC3-D946-A4FF-40EF228B43FD}" srcId="{5087793F-E386-684F-A50C-5560E3E138F6}" destId="{0651D691-893D-8C41-9529-8AB31AF9057A}" srcOrd="4" destOrd="0" parTransId="{A72A84AB-9424-5948-B605-970CA6C24E2B}" sibTransId="{74F37C6D-1255-D147-990B-30358E923EFE}"/>
    <dgm:cxn modelId="{DB052662-0C78-F14B-8A18-8CFCC97B7A4D}" type="presOf" srcId="{DB452746-CE5A-FF4C-8888-2A04442AB89B}" destId="{289ACDE7-D855-0E49-8B46-6F67BC51A208}" srcOrd="0" destOrd="0" presId="urn:microsoft.com/office/officeart/2005/8/layout/hChevron3"/>
    <dgm:cxn modelId="{DAC6B29C-65AE-8F48-8022-9C0B9646F9EE}" srcId="{5087793F-E386-684F-A50C-5560E3E138F6}" destId="{6FC017B6-E1C9-DD4C-9656-316DA41AFDA3}" srcOrd="5" destOrd="0" parTransId="{B2FCA38C-B373-B348-BF46-10122D24D674}" sibTransId="{1E9A578A-1FCA-7842-8A9C-A3A797EBF9B5}"/>
    <dgm:cxn modelId="{E50266B2-9813-D740-906D-3F6DD6795BCE}" srcId="{5087793F-E386-684F-A50C-5560E3E138F6}" destId="{F882B70C-49D2-7143-88AE-BA9A47C91362}" srcOrd="2" destOrd="0" parTransId="{08546191-1F75-B547-BBC8-AF4F835D0F53}" sibTransId="{69A99021-704D-1248-BA13-06A73ADCC50C}"/>
    <dgm:cxn modelId="{E59D14BF-93A3-0F4B-B6CC-01665E3A9C71}" srcId="{5087793F-E386-684F-A50C-5560E3E138F6}" destId="{F9312981-6186-C643-9A89-00F12623929C}" srcOrd="3" destOrd="0" parTransId="{157D5335-D482-314F-A5E7-D09E21B8243C}" sibTransId="{6C75BE88-349C-5148-B6EB-3775C99C7BFC}"/>
    <dgm:cxn modelId="{D275CFC1-0452-D14C-B2F6-7FB5DB924C47}" type="presOf" srcId="{9A83190A-5263-BA4E-B101-253574E19FF6}" destId="{E285F977-39D0-8B46-A539-695FCB336A94}" srcOrd="0" destOrd="0" presId="urn:microsoft.com/office/officeart/2005/8/layout/hChevron3"/>
    <dgm:cxn modelId="{D4306EC8-C73E-AD4F-881E-F4F3BC55D00D}" srcId="{5087793F-E386-684F-A50C-5560E3E138F6}" destId="{9A83190A-5263-BA4E-B101-253574E19FF6}" srcOrd="1" destOrd="0" parTransId="{DCAEC7BA-D591-1940-85E5-560C6C92488D}" sibTransId="{BCBF20BB-915E-B747-B287-D1A7B0D1514B}"/>
    <dgm:cxn modelId="{7DC87ACB-8D3F-204E-B13B-61B2A6B33D53}" type="presOf" srcId="{5087793F-E386-684F-A50C-5560E3E138F6}" destId="{2C8093BC-D73E-B047-928B-2D8CE12941F5}" srcOrd="0" destOrd="0" presId="urn:microsoft.com/office/officeart/2005/8/layout/hChevron3"/>
    <dgm:cxn modelId="{93FD47E7-D924-4549-A80C-6AE14CC3DA18}" srcId="{5087793F-E386-684F-A50C-5560E3E138F6}" destId="{DB452746-CE5A-FF4C-8888-2A04442AB89B}" srcOrd="0" destOrd="0" parTransId="{89EEE4E6-A4DA-C844-B9C5-2E211BC5F935}" sibTransId="{09B5EE91-A720-C248-9CA2-E68BC23188DE}"/>
    <dgm:cxn modelId="{2AC8D0F0-D2BD-0E4F-A01E-E5C17F67377B}" type="presOf" srcId="{6FC017B6-E1C9-DD4C-9656-316DA41AFDA3}" destId="{2CAC9349-BBB6-1241-BFA9-A3A28C2C9364}" srcOrd="0" destOrd="0" presId="urn:microsoft.com/office/officeart/2005/8/layout/hChevron3"/>
    <dgm:cxn modelId="{40C4E6F0-254E-F042-9532-750A2A18D194}" type="presOf" srcId="{0651D691-893D-8C41-9529-8AB31AF9057A}" destId="{1029F932-FC80-F443-897D-42B39AB62AFC}" srcOrd="0" destOrd="0" presId="urn:microsoft.com/office/officeart/2005/8/layout/hChevron3"/>
    <dgm:cxn modelId="{4B043824-8904-C54B-B1DF-1B65C21CB9C6}" type="presParOf" srcId="{2C8093BC-D73E-B047-928B-2D8CE12941F5}" destId="{289ACDE7-D855-0E49-8B46-6F67BC51A208}" srcOrd="0" destOrd="0" presId="urn:microsoft.com/office/officeart/2005/8/layout/hChevron3"/>
    <dgm:cxn modelId="{9C521EB9-75F2-6F40-B142-D29A73DF7A88}" type="presParOf" srcId="{2C8093BC-D73E-B047-928B-2D8CE12941F5}" destId="{9DBAFAA9-4BBA-7E4D-B6E4-2AF1162E3EE7}" srcOrd="1" destOrd="0" presId="urn:microsoft.com/office/officeart/2005/8/layout/hChevron3"/>
    <dgm:cxn modelId="{BAAE0CA9-7658-7147-927C-B27A1CBA6F0E}" type="presParOf" srcId="{2C8093BC-D73E-B047-928B-2D8CE12941F5}" destId="{E285F977-39D0-8B46-A539-695FCB336A94}" srcOrd="2" destOrd="0" presId="urn:microsoft.com/office/officeart/2005/8/layout/hChevron3"/>
    <dgm:cxn modelId="{B66E3B3D-2A58-404C-8861-2A51D584D6F7}" type="presParOf" srcId="{2C8093BC-D73E-B047-928B-2D8CE12941F5}" destId="{6894CC75-48CE-ED40-8A9A-8CD749177D36}" srcOrd="3" destOrd="0" presId="urn:microsoft.com/office/officeart/2005/8/layout/hChevron3"/>
    <dgm:cxn modelId="{4C3C6F4F-456E-1B4B-B12D-F27E7A7C1332}" type="presParOf" srcId="{2C8093BC-D73E-B047-928B-2D8CE12941F5}" destId="{809F1E41-ABDC-174B-8037-8D5AD90675F2}" srcOrd="4" destOrd="0" presId="urn:microsoft.com/office/officeart/2005/8/layout/hChevron3"/>
    <dgm:cxn modelId="{3BB667C7-C21F-8044-8B1D-C5211EBC0F47}" type="presParOf" srcId="{2C8093BC-D73E-B047-928B-2D8CE12941F5}" destId="{5BB3A295-96A7-804A-B4A5-EC3C019193A7}" srcOrd="5" destOrd="0" presId="urn:microsoft.com/office/officeart/2005/8/layout/hChevron3"/>
    <dgm:cxn modelId="{91C1312D-F1F8-484E-ACE2-9D034A3F4D49}" type="presParOf" srcId="{2C8093BC-D73E-B047-928B-2D8CE12941F5}" destId="{FF61F32E-0810-EC4C-ABDB-CB0FE294B8C5}" srcOrd="6" destOrd="0" presId="urn:microsoft.com/office/officeart/2005/8/layout/hChevron3"/>
    <dgm:cxn modelId="{F681A6B9-39F9-E34E-AECA-93105AECDC16}" type="presParOf" srcId="{2C8093BC-D73E-B047-928B-2D8CE12941F5}" destId="{9A63C437-807F-E044-9BAA-E854367AA244}" srcOrd="7" destOrd="0" presId="urn:microsoft.com/office/officeart/2005/8/layout/hChevron3"/>
    <dgm:cxn modelId="{E34E40F4-9F2C-A347-89F3-E0B686F8A045}" type="presParOf" srcId="{2C8093BC-D73E-B047-928B-2D8CE12941F5}" destId="{1029F932-FC80-F443-897D-42B39AB62AFC}" srcOrd="8" destOrd="0" presId="urn:microsoft.com/office/officeart/2005/8/layout/hChevron3"/>
    <dgm:cxn modelId="{2181E8DA-40B6-5A4F-B68D-115803E1EFA3}" type="presParOf" srcId="{2C8093BC-D73E-B047-928B-2D8CE12941F5}" destId="{240D6F94-708D-BF49-8152-C990977C5208}" srcOrd="9" destOrd="0" presId="urn:microsoft.com/office/officeart/2005/8/layout/hChevron3"/>
    <dgm:cxn modelId="{47154D58-68B7-4546-9CEB-1258A7FC3852}" type="presParOf" srcId="{2C8093BC-D73E-B047-928B-2D8CE12941F5}" destId="{2CAC9349-BBB6-1241-BFA9-A3A28C2C936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4B1BD5-8BD5-49DA-B973-B5DB572CBD5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FE22395-BB14-4C55-B5F2-91AC0E97F8F7}">
      <dgm:prSet/>
      <dgm:spPr/>
      <dgm:t>
        <a:bodyPr/>
        <a:lstStyle/>
        <a:p>
          <a:r>
            <a:rPr lang="en-US"/>
            <a:t>Federal Law</a:t>
          </a:r>
        </a:p>
      </dgm:t>
    </dgm:pt>
    <dgm:pt modelId="{881D1026-24A2-4603-80BA-4CAEFDA0F798}" type="parTrans" cxnId="{00952349-64E8-463A-AC10-C03643EB65DA}">
      <dgm:prSet/>
      <dgm:spPr/>
      <dgm:t>
        <a:bodyPr/>
        <a:lstStyle/>
        <a:p>
          <a:endParaRPr lang="en-US"/>
        </a:p>
      </dgm:t>
    </dgm:pt>
    <dgm:pt modelId="{620FED87-F18B-483E-9146-0FFCCD4B3C9E}" type="sibTrans" cxnId="{00952349-64E8-463A-AC10-C03643EB65DA}">
      <dgm:prSet/>
      <dgm:spPr/>
      <dgm:t>
        <a:bodyPr/>
        <a:lstStyle/>
        <a:p>
          <a:endParaRPr lang="en-US"/>
        </a:p>
      </dgm:t>
    </dgm:pt>
    <dgm:pt modelId="{BFA3030D-96F2-40F2-BFDA-CBFD48A3E14C}">
      <dgm:prSet/>
      <dgm:spPr/>
      <dgm:t>
        <a:bodyPr/>
        <a:lstStyle/>
        <a:p>
          <a:r>
            <a:rPr lang="en-US"/>
            <a:t>Part 8, </a:t>
          </a:r>
          <a:r>
            <a:rPr lang="en-US">
              <a:hlinkClick xmlns:r="http://schemas.openxmlformats.org/officeDocument/2006/relationships" r:id="rId1"/>
            </a:rPr>
            <a:t>Subtitle M—Coronavirus State and Local Fiscal Recovery Funds of H.R. 1319 American Rescue Plan Act of 2021</a:t>
          </a:r>
          <a:endParaRPr lang="en-US"/>
        </a:p>
      </dgm:t>
    </dgm:pt>
    <dgm:pt modelId="{11BF5E00-7150-4FD9-A27C-A396A96F3602}" type="parTrans" cxnId="{50FF78DA-4085-4332-9976-EEF5117E2323}">
      <dgm:prSet/>
      <dgm:spPr/>
      <dgm:t>
        <a:bodyPr/>
        <a:lstStyle/>
        <a:p>
          <a:endParaRPr lang="en-US"/>
        </a:p>
      </dgm:t>
    </dgm:pt>
    <dgm:pt modelId="{48A402CD-8779-49B1-B437-9697EAA17CC4}" type="sibTrans" cxnId="{50FF78DA-4085-4332-9976-EEF5117E2323}">
      <dgm:prSet/>
      <dgm:spPr/>
      <dgm:t>
        <a:bodyPr/>
        <a:lstStyle/>
        <a:p>
          <a:endParaRPr lang="en-US"/>
        </a:p>
      </dgm:t>
    </dgm:pt>
    <dgm:pt modelId="{F3FFC972-3CE2-4A89-84EB-76CE7FB937BB}">
      <dgm:prSet/>
      <dgm:spPr/>
      <dgm:t>
        <a:bodyPr/>
        <a:lstStyle/>
        <a:p>
          <a:r>
            <a:rPr lang="en-US"/>
            <a:t>US Treasury Regulations &amp; Guidance</a:t>
          </a:r>
        </a:p>
      </dgm:t>
    </dgm:pt>
    <dgm:pt modelId="{E2B9EAE0-92F0-4C50-921E-3354A20F22A8}" type="parTrans" cxnId="{FA2CCB5D-5C2D-4D52-9EE5-285ACA84B261}">
      <dgm:prSet/>
      <dgm:spPr/>
      <dgm:t>
        <a:bodyPr/>
        <a:lstStyle/>
        <a:p>
          <a:endParaRPr lang="en-US"/>
        </a:p>
      </dgm:t>
    </dgm:pt>
    <dgm:pt modelId="{EFA161C6-EE66-48BE-9970-734536708443}" type="sibTrans" cxnId="{FA2CCB5D-5C2D-4D52-9EE5-285ACA84B261}">
      <dgm:prSet/>
      <dgm:spPr/>
      <dgm:t>
        <a:bodyPr/>
        <a:lstStyle/>
        <a:p>
          <a:endParaRPr lang="en-US"/>
        </a:p>
      </dgm:t>
    </dgm:pt>
    <dgm:pt modelId="{A0CA171E-C262-4ECE-89BB-2C5166BAB86A}">
      <dgm:prSet/>
      <dgm:spPr/>
      <dgm:t>
        <a:bodyPr/>
        <a:lstStyle/>
        <a:p>
          <a:r>
            <a:rPr lang="en-US" dirty="0">
              <a:hlinkClick xmlns:r="http://schemas.openxmlformats.org/officeDocument/2006/relationships" r:id="rId2"/>
            </a:rPr>
            <a:t>31 CFR Part 35</a:t>
          </a:r>
          <a:r>
            <a:rPr lang="en-US" dirty="0"/>
            <a:t> (Interim Final Rule; Will be Final Soon)</a:t>
          </a:r>
        </a:p>
      </dgm:t>
    </dgm:pt>
    <dgm:pt modelId="{E2C5B82C-6B7F-4978-B170-F3D5D132565E}" type="parTrans" cxnId="{8D960362-CDFC-4F49-B9B2-78C9D982EA43}">
      <dgm:prSet/>
      <dgm:spPr/>
      <dgm:t>
        <a:bodyPr/>
        <a:lstStyle/>
        <a:p>
          <a:endParaRPr lang="en-US"/>
        </a:p>
      </dgm:t>
    </dgm:pt>
    <dgm:pt modelId="{8F3B2F78-54EA-4212-A589-DE12C1A85F24}" type="sibTrans" cxnId="{8D960362-CDFC-4F49-B9B2-78C9D982EA43}">
      <dgm:prSet/>
      <dgm:spPr/>
      <dgm:t>
        <a:bodyPr/>
        <a:lstStyle/>
        <a:p>
          <a:endParaRPr lang="en-US"/>
        </a:p>
      </dgm:t>
    </dgm:pt>
    <dgm:pt modelId="{6D103AB8-251D-486D-A04B-628DA3036205}">
      <dgm:prSet/>
      <dgm:spPr/>
      <dgm:t>
        <a:bodyPr/>
        <a:lstStyle/>
        <a:p>
          <a:r>
            <a:rPr lang="en-US" dirty="0">
              <a:hlinkClick xmlns:r="http://schemas.openxmlformats.org/officeDocument/2006/relationships" r:id="rId3"/>
            </a:rPr>
            <a:t>US Treasury FAQs </a:t>
          </a:r>
          <a:r>
            <a:rPr lang="en-US" dirty="0"/>
            <a:t>(updated periodically)</a:t>
          </a:r>
        </a:p>
      </dgm:t>
    </dgm:pt>
    <dgm:pt modelId="{C69DF826-A7D4-4B77-83FE-10A779CC6694}" type="parTrans" cxnId="{DD8C03EC-D3C4-48F0-8D90-BD48538F4C21}">
      <dgm:prSet/>
      <dgm:spPr/>
      <dgm:t>
        <a:bodyPr/>
        <a:lstStyle/>
        <a:p>
          <a:endParaRPr lang="en-US"/>
        </a:p>
      </dgm:t>
    </dgm:pt>
    <dgm:pt modelId="{297F7FE3-7850-4F51-951E-6AF46DF1C47F}" type="sibTrans" cxnId="{DD8C03EC-D3C4-48F0-8D90-BD48538F4C21}">
      <dgm:prSet/>
      <dgm:spPr/>
      <dgm:t>
        <a:bodyPr/>
        <a:lstStyle/>
        <a:p>
          <a:endParaRPr lang="en-US"/>
        </a:p>
      </dgm:t>
    </dgm:pt>
    <dgm:pt modelId="{3F8986D1-5706-4774-ABBB-42772133CC65}">
      <dgm:prSet/>
      <dgm:spPr/>
      <dgm:t>
        <a:bodyPr/>
        <a:lstStyle/>
        <a:p>
          <a:r>
            <a:rPr lang="en-US" dirty="0">
              <a:hlinkClick xmlns:r="http://schemas.openxmlformats.org/officeDocument/2006/relationships" r:id="rId4"/>
            </a:rPr>
            <a:t>Compliance and Reporting Guidance: State and Local Fiscal Recovery Funds</a:t>
          </a:r>
          <a:endParaRPr lang="en-US" dirty="0"/>
        </a:p>
      </dgm:t>
    </dgm:pt>
    <dgm:pt modelId="{F36BFE3F-3424-4DD2-BE88-2C2900C0851A}" type="parTrans" cxnId="{B51076A4-8DB0-41D4-AEF4-363B4AFE9D81}">
      <dgm:prSet/>
      <dgm:spPr/>
      <dgm:t>
        <a:bodyPr/>
        <a:lstStyle/>
        <a:p>
          <a:endParaRPr lang="en-US"/>
        </a:p>
      </dgm:t>
    </dgm:pt>
    <dgm:pt modelId="{31B6AD94-EAE5-4CA6-83B5-C145CE7E870F}" type="sibTrans" cxnId="{B51076A4-8DB0-41D4-AEF4-363B4AFE9D81}">
      <dgm:prSet/>
      <dgm:spPr/>
      <dgm:t>
        <a:bodyPr/>
        <a:lstStyle/>
        <a:p>
          <a:endParaRPr lang="en-US"/>
        </a:p>
      </dgm:t>
    </dgm:pt>
    <dgm:pt modelId="{2C04C632-7DBC-884A-8A45-2D2B8F836CEC}">
      <dgm:prSet/>
      <dgm:spPr/>
      <dgm:t>
        <a:bodyPr/>
        <a:lstStyle/>
        <a:p>
          <a:r>
            <a:rPr lang="en-US" dirty="0">
              <a:hlinkClick xmlns:r="http://schemas.openxmlformats.org/officeDocument/2006/relationships" r:id="rId5"/>
            </a:rPr>
            <a:t>US Treasury Compliance Webpage</a:t>
          </a:r>
          <a:endParaRPr lang="en-US" dirty="0"/>
        </a:p>
      </dgm:t>
    </dgm:pt>
    <dgm:pt modelId="{1F6FA718-7BD4-0848-80D8-0B1817126AE5}" type="parTrans" cxnId="{BF44C476-14C1-BD47-8183-2894A02462E7}">
      <dgm:prSet/>
      <dgm:spPr/>
      <dgm:t>
        <a:bodyPr/>
        <a:lstStyle/>
        <a:p>
          <a:endParaRPr lang="en-US"/>
        </a:p>
      </dgm:t>
    </dgm:pt>
    <dgm:pt modelId="{BDF5F2FF-B7D1-474D-A9E6-3819CC00A768}" type="sibTrans" cxnId="{BF44C476-14C1-BD47-8183-2894A02462E7}">
      <dgm:prSet/>
      <dgm:spPr/>
      <dgm:t>
        <a:bodyPr/>
        <a:lstStyle/>
        <a:p>
          <a:endParaRPr lang="en-US"/>
        </a:p>
      </dgm:t>
    </dgm:pt>
    <dgm:pt modelId="{2FC05015-4233-234D-980B-73A2F5C1D3FC}">
      <dgm:prSet/>
      <dgm:spPr/>
      <dgm:t>
        <a:bodyPr/>
        <a:lstStyle/>
        <a:p>
          <a:r>
            <a:rPr lang="en-US" dirty="0">
              <a:hlinkClick xmlns:r="http://schemas.openxmlformats.org/officeDocument/2006/relationships" r:id="rId6"/>
            </a:rPr>
            <a:t>Treasury User Guide for Reporting</a:t>
          </a:r>
          <a:endParaRPr lang="en-US" dirty="0"/>
        </a:p>
      </dgm:t>
    </dgm:pt>
    <dgm:pt modelId="{24DFF62C-AF24-AD43-86E7-44C2F3B496BF}" type="parTrans" cxnId="{8D35C027-258B-DD45-B025-5110A5E45519}">
      <dgm:prSet/>
      <dgm:spPr/>
      <dgm:t>
        <a:bodyPr/>
        <a:lstStyle/>
        <a:p>
          <a:endParaRPr lang="en-US"/>
        </a:p>
      </dgm:t>
    </dgm:pt>
    <dgm:pt modelId="{E8761A45-FF06-734A-AE41-317E969E74F5}" type="sibTrans" cxnId="{8D35C027-258B-DD45-B025-5110A5E45519}">
      <dgm:prSet/>
      <dgm:spPr/>
      <dgm:t>
        <a:bodyPr/>
        <a:lstStyle/>
        <a:p>
          <a:endParaRPr lang="en-US"/>
        </a:p>
      </dgm:t>
    </dgm:pt>
    <dgm:pt modelId="{255F9605-A534-294B-B56A-D61A7ECA5360}" type="pres">
      <dgm:prSet presAssocID="{DD4B1BD5-8BD5-49DA-B973-B5DB572CBD51}" presName="linear" presStyleCnt="0">
        <dgm:presLayoutVars>
          <dgm:dir/>
          <dgm:animLvl val="lvl"/>
          <dgm:resizeHandles val="exact"/>
        </dgm:presLayoutVars>
      </dgm:prSet>
      <dgm:spPr/>
    </dgm:pt>
    <dgm:pt modelId="{B3CFA3BE-F38B-BD4F-891B-C8829677979A}" type="pres">
      <dgm:prSet presAssocID="{4FE22395-BB14-4C55-B5F2-91AC0E97F8F7}" presName="parentLin" presStyleCnt="0"/>
      <dgm:spPr/>
    </dgm:pt>
    <dgm:pt modelId="{9A77A6C0-1BD2-7E49-B4E9-001B59154812}" type="pres">
      <dgm:prSet presAssocID="{4FE22395-BB14-4C55-B5F2-91AC0E97F8F7}" presName="parentLeftMargin" presStyleLbl="node1" presStyleIdx="0" presStyleCnt="2"/>
      <dgm:spPr/>
    </dgm:pt>
    <dgm:pt modelId="{A7622D02-66D5-B24B-BBAB-9CAE40C4CDD0}" type="pres">
      <dgm:prSet presAssocID="{4FE22395-BB14-4C55-B5F2-91AC0E97F8F7}" presName="parentText" presStyleLbl="node1" presStyleIdx="0" presStyleCnt="2">
        <dgm:presLayoutVars>
          <dgm:chMax val="0"/>
          <dgm:bulletEnabled val="1"/>
        </dgm:presLayoutVars>
      </dgm:prSet>
      <dgm:spPr/>
    </dgm:pt>
    <dgm:pt modelId="{26126347-FCCD-DC4E-AE40-C2FC09CE5C22}" type="pres">
      <dgm:prSet presAssocID="{4FE22395-BB14-4C55-B5F2-91AC0E97F8F7}" presName="negativeSpace" presStyleCnt="0"/>
      <dgm:spPr/>
    </dgm:pt>
    <dgm:pt modelId="{BD4E3491-678E-CA45-9DB9-2DF2F7FE6558}" type="pres">
      <dgm:prSet presAssocID="{4FE22395-BB14-4C55-B5F2-91AC0E97F8F7}" presName="childText" presStyleLbl="conFgAcc1" presStyleIdx="0" presStyleCnt="2">
        <dgm:presLayoutVars>
          <dgm:bulletEnabled val="1"/>
        </dgm:presLayoutVars>
      </dgm:prSet>
      <dgm:spPr/>
    </dgm:pt>
    <dgm:pt modelId="{B3604EEB-F6EB-CE49-BFD8-7247CFB7F69D}" type="pres">
      <dgm:prSet presAssocID="{620FED87-F18B-483E-9146-0FFCCD4B3C9E}" presName="spaceBetweenRectangles" presStyleCnt="0"/>
      <dgm:spPr/>
    </dgm:pt>
    <dgm:pt modelId="{C9B07202-3273-5143-8335-1BE91FF73D3A}" type="pres">
      <dgm:prSet presAssocID="{F3FFC972-3CE2-4A89-84EB-76CE7FB937BB}" presName="parentLin" presStyleCnt="0"/>
      <dgm:spPr/>
    </dgm:pt>
    <dgm:pt modelId="{DFFB0AF4-5448-3844-B20B-C3DF1F41F4CA}" type="pres">
      <dgm:prSet presAssocID="{F3FFC972-3CE2-4A89-84EB-76CE7FB937BB}" presName="parentLeftMargin" presStyleLbl="node1" presStyleIdx="0" presStyleCnt="2"/>
      <dgm:spPr/>
    </dgm:pt>
    <dgm:pt modelId="{5E606EA4-72B7-6E40-B7D3-E9D6109F2E0D}" type="pres">
      <dgm:prSet presAssocID="{F3FFC972-3CE2-4A89-84EB-76CE7FB937BB}" presName="parentText" presStyleLbl="node1" presStyleIdx="1" presStyleCnt="2">
        <dgm:presLayoutVars>
          <dgm:chMax val="0"/>
          <dgm:bulletEnabled val="1"/>
        </dgm:presLayoutVars>
      </dgm:prSet>
      <dgm:spPr/>
    </dgm:pt>
    <dgm:pt modelId="{10C5F4DF-5F9A-524B-98A4-285C9564A066}" type="pres">
      <dgm:prSet presAssocID="{F3FFC972-3CE2-4A89-84EB-76CE7FB937BB}" presName="negativeSpace" presStyleCnt="0"/>
      <dgm:spPr/>
    </dgm:pt>
    <dgm:pt modelId="{06F54DE8-8F72-E341-92E6-3BB7F8B45F0D}" type="pres">
      <dgm:prSet presAssocID="{F3FFC972-3CE2-4A89-84EB-76CE7FB937BB}" presName="childText" presStyleLbl="conFgAcc1" presStyleIdx="1" presStyleCnt="2" custScaleY="137600">
        <dgm:presLayoutVars>
          <dgm:bulletEnabled val="1"/>
        </dgm:presLayoutVars>
      </dgm:prSet>
      <dgm:spPr/>
    </dgm:pt>
  </dgm:ptLst>
  <dgm:cxnLst>
    <dgm:cxn modelId="{A1132403-E20F-B94A-845B-4CAE6057E8DB}" type="presOf" srcId="{4FE22395-BB14-4C55-B5F2-91AC0E97F8F7}" destId="{A7622D02-66D5-B24B-BBAB-9CAE40C4CDD0}" srcOrd="1" destOrd="0" presId="urn:microsoft.com/office/officeart/2005/8/layout/list1"/>
    <dgm:cxn modelId="{C8CB8C03-905B-B343-A521-232661480A6C}" type="presOf" srcId="{BFA3030D-96F2-40F2-BFDA-CBFD48A3E14C}" destId="{BD4E3491-678E-CA45-9DB9-2DF2F7FE6558}" srcOrd="0" destOrd="0" presId="urn:microsoft.com/office/officeart/2005/8/layout/list1"/>
    <dgm:cxn modelId="{1155A803-46F2-6144-8F31-97597ADEED55}" type="presOf" srcId="{4FE22395-BB14-4C55-B5F2-91AC0E97F8F7}" destId="{9A77A6C0-1BD2-7E49-B4E9-001B59154812}" srcOrd="0" destOrd="0" presId="urn:microsoft.com/office/officeart/2005/8/layout/list1"/>
    <dgm:cxn modelId="{C54E3607-1E1E-2843-A2C7-02170C8CB663}" type="presOf" srcId="{DD4B1BD5-8BD5-49DA-B973-B5DB572CBD51}" destId="{255F9605-A534-294B-B56A-D61A7ECA5360}" srcOrd="0" destOrd="0" presId="urn:microsoft.com/office/officeart/2005/8/layout/list1"/>
    <dgm:cxn modelId="{A24B2B0E-B1BC-B94C-BD78-BF77988D16D1}" type="presOf" srcId="{2C04C632-7DBC-884A-8A45-2D2B8F836CEC}" destId="{06F54DE8-8F72-E341-92E6-3BB7F8B45F0D}" srcOrd="0" destOrd="4" presId="urn:microsoft.com/office/officeart/2005/8/layout/list1"/>
    <dgm:cxn modelId="{8D35C027-258B-DD45-B025-5110A5E45519}" srcId="{F3FFC972-3CE2-4A89-84EB-76CE7FB937BB}" destId="{2FC05015-4233-234D-980B-73A2F5C1D3FC}" srcOrd="3" destOrd="0" parTransId="{24DFF62C-AF24-AD43-86E7-44C2F3B496BF}" sibTransId="{E8761A45-FF06-734A-AE41-317E969E74F5}"/>
    <dgm:cxn modelId="{00952349-64E8-463A-AC10-C03643EB65DA}" srcId="{DD4B1BD5-8BD5-49DA-B973-B5DB572CBD51}" destId="{4FE22395-BB14-4C55-B5F2-91AC0E97F8F7}" srcOrd="0" destOrd="0" parTransId="{881D1026-24A2-4603-80BA-4CAEFDA0F798}" sibTransId="{620FED87-F18B-483E-9146-0FFCCD4B3C9E}"/>
    <dgm:cxn modelId="{FA2CCB5D-5C2D-4D52-9EE5-285ACA84B261}" srcId="{DD4B1BD5-8BD5-49DA-B973-B5DB572CBD51}" destId="{F3FFC972-3CE2-4A89-84EB-76CE7FB937BB}" srcOrd="1" destOrd="0" parTransId="{E2B9EAE0-92F0-4C50-921E-3354A20F22A8}" sibTransId="{EFA161C6-EE66-48BE-9970-734536708443}"/>
    <dgm:cxn modelId="{8D960362-CDFC-4F49-B9B2-78C9D982EA43}" srcId="{F3FFC972-3CE2-4A89-84EB-76CE7FB937BB}" destId="{A0CA171E-C262-4ECE-89BB-2C5166BAB86A}" srcOrd="0" destOrd="0" parTransId="{E2C5B82C-6B7F-4978-B170-F3D5D132565E}" sibTransId="{8F3B2F78-54EA-4212-A589-DE12C1A85F24}"/>
    <dgm:cxn modelId="{768D3968-BFBB-BA44-8A9B-8A3F9F014900}" type="presOf" srcId="{3F8986D1-5706-4774-ABBB-42772133CC65}" destId="{06F54DE8-8F72-E341-92E6-3BB7F8B45F0D}" srcOrd="0" destOrd="2" presId="urn:microsoft.com/office/officeart/2005/8/layout/list1"/>
    <dgm:cxn modelId="{BF44C476-14C1-BD47-8183-2894A02462E7}" srcId="{F3FFC972-3CE2-4A89-84EB-76CE7FB937BB}" destId="{2C04C632-7DBC-884A-8A45-2D2B8F836CEC}" srcOrd="4" destOrd="0" parTransId="{1F6FA718-7BD4-0848-80D8-0B1817126AE5}" sibTransId="{BDF5F2FF-B7D1-474D-A9E6-3819CC00A768}"/>
    <dgm:cxn modelId="{B51076A4-8DB0-41D4-AEF4-363B4AFE9D81}" srcId="{F3FFC972-3CE2-4A89-84EB-76CE7FB937BB}" destId="{3F8986D1-5706-4774-ABBB-42772133CC65}" srcOrd="2" destOrd="0" parTransId="{F36BFE3F-3424-4DD2-BE88-2C2900C0851A}" sibTransId="{31B6AD94-EAE5-4CA6-83B5-C145CE7E870F}"/>
    <dgm:cxn modelId="{10DD0CC7-1679-BF4A-A79E-3A1DE7DF6065}" type="presOf" srcId="{F3FFC972-3CE2-4A89-84EB-76CE7FB937BB}" destId="{DFFB0AF4-5448-3844-B20B-C3DF1F41F4CA}" srcOrd="0" destOrd="0" presId="urn:microsoft.com/office/officeart/2005/8/layout/list1"/>
    <dgm:cxn modelId="{D1AD6CCC-9A3B-BB41-9F6D-FE5337AC96E0}" type="presOf" srcId="{2FC05015-4233-234D-980B-73A2F5C1D3FC}" destId="{06F54DE8-8F72-E341-92E6-3BB7F8B45F0D}" srcOrd="0" destOrd="3" presId="urn:microsoft.com/office/officeart/2005/8/layout/list1"/>
    <dgm:cxn modelId="{06AA9CCC-D6F9-A344-A742-D732CF17C39A}" type="presOf" srcId="{A0CA171E-C262-4ECE-89BB-2C5166BAB86A}" destId="{06F54DE8-8F72-E341-92E6-3BB7F8B45F0D}" srcOrd="0" destOrd="0" presId="urn:microsoft.com/office/officeart/2005/8/layout/list1"/>
    <dgm:cxn modelId="{50FF78DA-4085-4332-9976-EEF5117E2323}" srcId="{4FE22395-BB14-4C55-B5F2-91AC0E97F8F7}" destId="{BFA3030D-96F2-40F2-BFDA-CBFD48A3E14C}" srcOrd="0" destOrd="0" parTransId="{11BF5E00-7150-4FD9-A27C-A396A96F3602}" sibTransId="{48A402CD-8779-49B1-B437-9697EAA17CC4}"/>
    <dgm:cxn modelId="{A49574E4-2B63-C143-BA13-E66096BA775F}" type="presOf" srcId="{6D103AB8-251D-486D-A04B-628DA3036205}" destId="{06F54DE8-8F72-E341-92E6-3BB7F8B45F0D}" srcOrd="0" destOrd="1" presId="urn:microsoft.com/office/officeart/2005/8/layout/list1"/>
    <dgm:cxn modelId="{DD8C03EC-D3C4-48F0-8D90-BD48538F4C21}" srcId="{F3FFC972-3CE2-4A89-84EB-76CE7FB937BB}" destId="{6D103AB8-251D-486D-A04B-628DA3036205}" srcOrd="1" destOrd="0" parTransId="{C69DF826-A7D4-4B77-83FE-10A779CC6694}" sibTransId="{297F7FE3-7850-4F51-951E-6AF46DF1C47F}"/>
    <dgm:cxn modelId="{EF6A59F9-6634-834C-8736-FDDDBB9FB473}" type="presOf" srcId="{F3FFC972-3CE2-4A89-84EB-76CE7FB937BB}" destId="{5E606EA4-72B7-6E40-B7D3-E9D6109F2E0D}" srcOrd="1" destOrd="0" presId="urn:microsoft.com/office/officeart/2005/8/layout/list1"/>
    <dgm:cxn modelId="{9662D415-265E-3C4D-A031-3ADD462DBE80}" type="presParOf" srcId="{255F9605-A534-294B-B56A-D61A7ECA5360}" destId="{B3CFA3BE-F38B-BD4F-891B-C8829677979A}" srcOrd="0" destOrd="0" presId="urn:microsoft.com/office/officeart/2005/8/layout/list1"/>
    <dgm:cxn modelId="{0184B780-BD7B-6545-9B9A-D7B0144F43B8}" type="presParOf" srcId="{B3CFA3BE-F38B-BD4F-891B-C8829677979A}" destId="{9A77A6C0-1BD2-7E49-B4E9-001B59154812}" srcOrd="0" destOrd="0" presId="urn:microsoft.com/office/officeart/2005/8/layout/list1"/>
    <dgm:cxn modelId="{C785E7E8-A128-3448-9141-C4B7244C0002}" type="presParOf" srcId="{B3CFA3BE-F38B-BD4F-891B-C8829677979A}" destId="{A7622D02-66D5-B24B-BBAB-9CAE40C4CDD0}" srcOrd="1" destOrd="0" presId="urn:microsoft.com/office/officeart/2005/8/layout/list1"/>
    <dgm:cxn modelId="{8F72A854-E82A-4E47-ADA3-B38BB46E2B89}" type="presParOf" srcId="{255F9605-A534-294B-B56A-D61A7ECA5360}" destId="{26126347-FCCD-DC4E-AE40-C2FC09CE5C22}" srcOrd="1" destOrd="0" presId="urn:microsoft.com/office/officeart/2005/8/layout/list1"/>
    <dgm:cxn modelId="{4B339CD5-E0D4-C74C-BA04-198B076F7D1D}" type="presParOf" srcId="{255F9605-A534-294B-B56A-D61A7ECA5360}" destId="{BD4E3491-678E-CA45-9DB9-2DF2F7FE6558}" srcOrd="2" destOrd="0" presId="urn:microsoft.com/office/officeart/2005/8/layout/list1"/>
    <dgm:cxn modelId="{BD448871-6AEF-3D45-8036-EE4ADC5FB39F}" type="presParOf" srcId="{255F9605-A534-294B-B56A-D61A7ECA5360}" destId="{B3604EEB-F6EB-CE49-BFD8-7247CFB7F69D}" srcOrd="3" destOrd="0" presId="urn:microsoft.com/office/officeart/2005/8/layout/list1"/>
    <dgm:cxn modelId="{B1085920-D29C-7F4C-AFF6-479210C0AD53}" type="presParOf" srcId="{255F9605-A534-294B-B56A-D61A7ECA5360}" destId="{C9B07202-3273-5143-8335-1BE91FF73D3A}" srcOrd="4" destOrd="0" presId="urn:microsoft.com/office/officeart/2005/8/layout/list1"/>
    <dgm:cxn modelId="{7C2C6662-2F32-F54F-BC8F-1F15CD6DB24D}" type="presParOf" srcId="{C9B07202-3273-5143-8335-1BE91FF73D3A}" destId="{DFFB0AF4-5448-3844-B20B-C3DF1F41F4CA}" srcOrd="0" destOrd="0" presId="urn:microsoft.com/office/officeart/2005/8/layout/list1"/>
    <dgm:cxn modelId="{149459C6-A448-6948-9520-135555658C68}" type="presParOf" srcId="{C9B07202-3273-5143-8335-1BE91FF73D3A}" destId="{5E606EA4-72B7-6E40-B7D3-E9D6109F2E0D}" srcOrd="1" destOrd="0" presId="urn:microsoft.com/office/officeart/2005/8/layout/list1"/>
    <dgm:cxn modelId="{4BD8AF7D-02F6-2B43-9117-128A4DBE0DD3}" type="presParOf" srcId="{255F9605-A534-294B-B56A-D61A7ECA5360}" destId="{10C5F4DF-5F9A-524B-98A4-285C9564A066}" srcOrd="5" destOrd="0" presId="urn:microsoft.com/office/officeart/2005/8/layout/list1"/>
    <dgm:cxn modelId="{14A03CF8-604F-5041-8670-E6B192FCD55B}" type="presParOf" srcId="{255F9605-A534-294B-B56A-D61A7ECA5360}" destId="{06F54DE8-8F72-E341-92E6-3BB7F8B45F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B4CC1-EDDE-2647-AB32-D14562D79CC7}">
      <dsp:nvSpPr>
        <dsp:cNvPr id="0" name=""/>
        <dsp:cNvSpPr/>
      </dsp:nvSpPr>
      <dsp:spPr>
        <a:xfrm>
          <a:off x="5853782" y="0"/>
          <a:ext cx="1384101" cy="9227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LG Partner</a:t>
          </a:r>
        </a:p>
      </dsp:txBody>
      <dsp:txXfrm>
        <a:off x="5880808" y="27026"/>
        <a:ext cx="1330049" cy="868682"/>
      </dsp:txXfrm>
    </dsp:sp>
    <dsp:sp modelId="{D9D74704-FBBD-4347-9F22-0C9F9D6491C6}">
      <dsp:nvSpPr>
        <dsp:cNvPr id="0" name=""/>
        <dsp:cNvSpPr/>
      </dsp:nvSpPr>
      <dsp:spPr>
        <a:xfrm>
          <a:off x="3397001" y="922734"/>
          <a:ext cx="3148831" cy="369093"/>
        </a:xfrm>
        <a:custGeom>
          <a:avLst/>
          <a:gdLst/>
          <a:ahLst/>
          <a:cxnLst/>
          <a:rect l="0" t="0" r="0" b="0"/>
          <a:pathLst>
            <a:path>
              <a:moveTo>
                <a:pt x="3148831" y="0"/>
              </a:moveTo>
              <a:lnTo>
                <a:pt x="3148831" y="184546"/>
              </a:lnTo>
              <a:lnTo>
                <a:pt x="0" y="184546"/>
              </a:lnTo>
              <a:lnTo>
                <a:pt x="0"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18BD7-D42D-884B-94C6-73CA64D37FCC}">
      <dsp:nvSpPr>
        <dsp:cNvPr id="0" name=""/>
        <dsp:cNvSpPr/>
      </dsp:nvSpPr>
      <dsp:spPr>
        <a:xfrm>
          <a:off x="2704951" y="1291828"/>
          <a:ext cx="1384101" cy="92273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a:t>
          </a:r>
        </a:p>
      </dsp:txBody>
      <dsp:txXfrm>
        <a:off x="2731977" y="1318854"/>
        <a:ext cx="1330049" cy="868682"/>
      </dsp:txXfrm>
    </dsp:sp>
    <dsp:sp modelId="{676FBC62-A69A-5E4B-A910-8EEA4863AD7E}">
      <dsp:nvSpPr>
        <dsp:cNvPr id="0" name=""/>
        <dsp:cNvSpPr/>
      </dsp:nvSpPr>
      <dsp:spPr>
        <a:xfrm>
          <a:off x="698003" y="2214562"/>
          <a:ext cx="2698998" cy="369093"/>
        </a:xfrm>
        <a:custGeom>
          <a:avLst/>
          <a:gdLst/>
          <a:ahLst/>
          <a:cxnLst/>
          <a:rect l="0" t="0" r="0" b="0"/>
          <a:pathLst>
            <a:path>
              <a:moveTo>
                <a:pt x="2698998" y="0"/>
              </a:moveTo>
              <a:lnTo>
                <a:pt x="2698998"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44C85-F7ED-1146-AEEA-17341157AD55}">
      <dsp:nvSpPr>
        <dsp:cNvPr id="0" name=""/>
        <dsp:cNvSpPr/>
      </dsp:nvSpPr>
      <dsp:spPr>
        <a:xfrm>
          <a:off x="5953"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 </a:t>
          </a:r>
        </a:p>
      </dsp:txBody>
      <dsp:txXfrm>
        <a:off x="32979" y="2610682"/>
        <a:ext cx="1330049" cy="868682"/>
      </dsp:txXfrm>
    </dsp:sp>
    <dsp:sp modelId="{033B989E-94E5-F74B-805E-4725A11EF56A}">
      <dsp:nvSpPr>
        <dsp:cNvPr id="0" name=""/>
        <dsp:cNvSpPr/>
      </dsp:nvSpPr>
      <dsp:spPr>
        <a:xfrm>
          <a:off x="2497335" y="2214562"/>
          <a:ext cx="899666" cy="369093"/>
        </a:xfrm>
        <a:custGeom>
          <a:avLst/>
          <a:gdLst/>
          <a:ahLst/>
          <a:cxnLst/>
          <a:rect l="0" t="0" r="0" b="0"/>
          <a:pathLst>
            <a:path>
              <a:moveTo>
                <a:pt x="899666" y="0"/>
              </a:moveTo>
              <a:lnTo>
                <a:pt x="899666"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73751F-EDC8-1840-B98B-0F404DE3C5F4}">
      <dsp:nvSpPr>
        <dsp:cNvPr id="0" name=""/>
        <dsp:cNvSpPr/>
      </dsp:nvSpPr>
      <dsp:spPr>
        <a:xfrm>
          <a:off x="1805285"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agreement with specific UG language</a:t>
          </a:r>
        </a:p>
      </dsp:txBody>
      <dsp:txXfrm>
        <a:off x="1832311" y="2610682"/>
        <a:ext cx="1330049" cy="868682"/>
      </dsp:txXfrm>
    </dsp:sp>
    <dsp:sp modelId="{8F24B2C0-28F7-EF4C-987C-7E463F630043}">
      <dsp:nvSpPr>
        <dsp:cNvPr id="0" name=""/>
        <dsp:cNvSpPr/>
      </dsp:nvSpPr>
      <dsp:spPr>
        <a:xfrm>
          <a:off x="3397001" y="2214562"/>
          <a:ext cx="899666" cy="369093"/>
        </a:xfrm>
        <a:custGeom>
          <a:avLst/>
          <a:gdLst/>
          <a:ahLst/>
          <a:cxnLst/>
          <a:rect l="0" t="0" r="0" b="0"/>
          <a:pathLst>
            <a:path>
              <a:moveTo>
                <a:pt x="0" y="0"/>
              </a:moveTo>
              <a:lnTo>
                <a:pt x="0" y="184546"/>
              </a:lnTo>
              <a:lnTo>
                <a:pt x="899666" y="184546"/>
              </a:lnTo>
              <a:lnTo>
                <a:pt x="899666"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2F6B1-F4AA-9A40-9689-14854C2EEBBF}">
      <dsp:nvSpPr>
        <dsp:cNvPr id="0" name=""/>
        <dsp:cNvSpPr/>
      </dsp:nvSpPr>
      <dsp:spPr>
        <a:xfrm>
          <a:off x="3604617"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complies with state law requirements</a:t>
          </a:r>
        </a:p>
      </dsp:txBody>
      <dsp:txXfrm>
        <a:off x="3631643" y="2610682"/>
        <a:ext cx="1330049" cy="868682"/>
      </dsp:txXfrm>
    </dsp:sp>
    <dsp:sp modelId="{87EBF061-A1E3-7C47-ADCE-797321739125}">
      <dsp:nvSpPr>
        <dsp:cNvPr id="0" name=""/>
        <dsp:cNvSpPr/>
      </dsp:nvSpPr>
      <dsp:spPr>
        <a:xfrm>
          <a:off x="3397001" y="2214562"/>
          <a:ext cx="2698998" cy="369093"/>
        </a:xfrm>
        <a:custGeom>
          <a:avLst/>
          <a:gdLst/>
          <a:ahLst/>
          <a:cxnLst/>
          <a:rect l="0" t="0" r="0" b="0"/>
          <a:pathLst>
            <a:path>
              <a:moveTo>
                <a:pt x="0" y="0"/>
              </a:moveTo>
              <a:lnTo>
                <a:pt x="0" y="184546"/>
              </a:lnTo>
              <a:lnTo>
                <a:pt x="2698998" y="184546"/>
              </a:lnTo>
              <a:lnTo>
                <a:pt x="2698998"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15553-5C7F-2C43-ABB0-1C0FE3A1261E}">
      <dsp:nvSpPr>
        <dsp:cNvPr id="0" name=""/>
        <dsp:cNvSpPr/>
      </dsp:nvSpPr>
      <dsp:spPr>
        <a:xfrm>
          <a:off x="5403949"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monitoring and reporting</a:t>
          </a:r>
        </a:p>
      </dsp:txBody>
      <dsp:txXfrm>
        <a:off x="5430975" y="2610682"/>
        <a:ext cx="1330049" cy="868682"/>
      </dsp:txXfrm>
    </dsp:sp>
    <dsp:sp modelId="{0F8238A4-BDAE-E442-898B-ECBB45B7EFD7}">
      <dsp:nvSpPr>
        <dsp:cNvPr id="0" name=""/>
        <dsp:cNvSpPr/>
      </dsp:nvSpPr>
      <dsp:spPr>
        <a:xfrm>
          <a:off x="6545833" y="922734"/>
          <a:ext cx="3148831" cy="369093"/>
        </a:xfrm>
        <a:custGeom>
          <a:avLst/>
          <a:gdLst/>
          <a:ahLst/>
          <a:cxnLst/>
          <a:rect l="0" t="0" r="0" b="0"/>
          <a:pathLst>
            <a:path>
              <a:moveTo>
                <a:pt x="0" y="0"/>
              </a:moveTo>
              <a:lnTo>
                <a:pt x="0" y="184546"/>
              </a:lnTo>
              <a:lnTo>
                <a:pt x="3148831" y="184546"/>
              </a:lnTo>
              <a:lnTo>
                <a:pt x="3148831"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D8B8C-81D0-8249-B03C-9A452359841A}">
      <dsp:nvSpPr>
        <dsp:cNvPr id="0" name=""/>
        <dsp:cNvSpPr/>
      </dsp:nvSpPr>
      <dsp:spPr>
        <a:xfrm>
          <a:off x="9002613" y="1291828"/>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Contractor / Vendor</a:t>
          </a:r>
        </a:p>
      </dsp:txBody>
      <dsp:txXfrm>
        <a:off x="9029639" y="1318854"/>
        <a:ext cx="1330049" cy="868682"/>
      </dsp:txXfrm>
    </dsp:sp>
    <dsp:sp modelId="{F51F5B63-DC58-0D4B-B234-A68FD66E7392}">
      <dsp:nvSpPr>
        <dsp:cNvPr id="0" name=""/>
        <dsp:cNvSpPr/>
      </dsp:nvSpPr>
      <dsp:spPr>
        <a:xfrm>
          <a:off x="7895332" y="2214562"/>
          <a:ext cx="1799332" cy="369093"/>
        </a:xfrm>
        <a:custGeom>
          <a:avLst/>
          <a:gdLst/>
          <a:ahLst/>
          <a:cxnLst/>
          <a:rect l="0" t="0" r="0" b="0"/>
          <a:pathLst>
            <a:path>
              <a:moveTo>
                <a:pt x="1799332" y="0"/>
              </a:moveTo>
              <a:lnTo>
                <a:pt x="1799332"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FD772-C7E7-6349-B0F5-8ECD6897F6ED}">
      <dsp:nvSpPr>
        <dsp:cNvPr id="0" name=""/>
        <dsp:cNvSpPr/>
      </dsp:nvSpPr>
      <dsp:spPr>
        <a:xfrm>
          <a:off x="7203281"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Follow state and UG procurement processes</a:t>
          </a:r>
        </a:p>
      </dsp:txBody>
      <dsp:txXfrm>
        <a:off x="7230307" y="2610682"/>
        <a:ext cx="1330049" cy="868682"/>
      </dsp:txXfrm>
    </dsp:sp>
    <dsp:sp modelId="{DF476794-0A72-C845-90A7-57053ADEE062}">
      <dsp:nvSpPr>
        <dsp:cNvPr id="0" name=""/>
        <dsp:cNvSpPr/>
      </dsp:nvSpPr>
      <dsp:spPr>
        <a:xfrm>
          <a:off x="9648944" y="2214562"/>
          <a:ext cx="91440" cy="369093"/>
        </a:xfrm>
        <a:custGeom>
          <a:avLst/>
          <a:gdLst/>
          <a:ahLst/>
          <a:cxnLst/>
          <a:rect l="0" t="0" r="0" b="0"/>
          <a:pathLst>
            <a:path>
              <a:moveTo>
                <a:pt x="45720" y="0"/>
              </a:moveTo>
              <a:lnTo>
                <a:pt x="4572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A5500B-BB75-B64E-87E1-E1431A718131}">
      <dsp:nvSpPr>
        <dsp:cNvPr id="0" name=""/>
        <dsp:cNvSpPr/>
      </dsp:nvSpPr>
      <dsp:spPr>
        <a:xfrm>
          <a:off x="9002613"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Contract/PO complies with state law</a:t>
          </a:r>
        </a:p>
      </dsp:txBody>
      <dsp:txXfrm>
        <a:off x="9029639" y="2610682"/>
        <a:ext cx="1330049" cy="868682"/>
      </dsp:txXfrm>
    </dsp:sp>
    <dsp:sp modelId="{5055FDFF-714C-D241-932C-099342C79E46}">
      <dsp:nvSpPr>
        <dsp:cNvPr id="0" name=""/>
        <dsp:cNvSpPr/>
      </dsp:nvSpPr>
      <dsp:spPr>
        <a:xfrm>
          <a:off x="9694664" y="2214562"/>
          <a:ext cx="1799332" cy="369093"/>
        </a:xfrm>
        <a:custGeom>
          <a:avLst/>
          <a:gdLst/>
          <a:ahLst/>
          <a:cxnLst/>
          <a:rect l="0" t="0" r="0" b="0"/>
          <a:pathLst>
            <a:path>
              <a:moveTo>
                <a:pt x="0" y="0"/>
              </a:moveTo>
              <a:lnTo>
                <a:pt x="0" y="184546"/>
              </a:lnTo>
              <a:lnTo>
                <a:pt x="1799332" y="184546"/>
              </a:lnTo>
              <a:lnTo>
                <a:pt x="1799332"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00A4F-653A-7846-9ED2-256A698F81EA}">
      <dsp:nvSpPr>
        <dsp:cNvPr id="0" name=""/>
        <dsp:cNvSpPr/>
      </dsp:nvSpPr>
      <dsp:spPr>
        <a:xfrm>
          <a:off x="10801945"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accounting under state law</a:t>
          </a:r>
        </a:p>
      </dsp:txBody>
      <dsp:txXfrm>
        <a:off x="10828971" y="2610682"/>
        <a:ext cx="1330049" cy="8686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0294" y="526471"/>
          <a:ext cx="2483002" cy="74490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Public Health</a:t>
          </a:r>
        </a:p>
      </dsp:txBody>
      <dsp:txXfrm>
        <a:off x="233764" y="526471"/>
        <a:ext cx="2036062" cy="744900"/>
      </dsp:txXfrm>
    </dsp:sp>
    <dsp:sp modelId="{8C5BDF70-FA6F-4745-BDFA-25DFEF01B332}">
      <dsp:nvSpPr>
        <dsp:cNvPr id="0" name=""/>
        <dsp:cNvSpPr/>
      </dsp:nvSpPr>
      <dsp:spPr>
        <a:xfrm>
          <a:off x="10294" y="1271372"/>
          <a:ext cx="2259532" cy="3059537"/>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Support public health expenditures, by funding COVID-19 mitigation efforts, medical expenses, behavioral healthcare, and certain public health and safety staff;</a:t>
          </a:r>
        </a:p>
      </dsp:txBody>
      <dsp:txXfrm>
        <a:off x="10294" y="1271372"/>
        <a:ext cx="2259532" cy="3059537"/>
      </dsp:txXfrm>
    </dsp:sp>
    <dsp:sp modelId="{4A212D91-B797-8541-98C9-D94CD4DDED61}">
      <dsp:nvSpPr>
        <dsp:cNvPr id="0" name=""/>
        <dsp:cNvSpPr/>
      </dsp:nvSpPr>
      <dsp:spPr>
        <a:xfrm>
          <a:off x="2432396" y="526471"/>
          <a:ext cx="2483002" cy="74490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Economic Impact</a:t>
          </a:r>
        </a:p>
      </dsp:txBody>
      <dsp:txXfrm>
        <a:off x="2655866" y="526471"/>
        <a:ext cx="2036062" cy="744900"/>
      </dsp:txXfrm>
    </dsp:sp>
    <dsp:sp modelId="{3B8E883F-5E42-2F4F-A1E2-D116CBA92AE2}">
      <dsp:nvSpPr>
        <dsp:cNvPr id="0" name=""/>
        <dsp:cNvSpPr/>
      </dsp:nvSpPr>
      <dsp:spPr>
        <a:xfrm>
          <a:off x="2432396" y="1271372"/>
          <a:ext cx="2259532" cy="3059537"/>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Address negative economic impacts caused by the public health emergency, including economic harms to workers, households, small businesses, impacted industries, and the public sector;</a:t>
          </a:r>
        </a:p>
      </dsp:txBody>
      <dsp:txXfrm>
        <a:off x="2432396" y="1271372"/>
        <a:ext cx="2259532" cy="3059537"/>
      </dsp:txXfrm>
    </dsp:sp>
    <dsp:sp modelId="{7FBE1A6E-8C8F-0148-A6EC-927622A592C7}">
      <dsp:nvSpPr>
        <dsp:cNvPr id="0" name=""/>
        <dsp:cNvSpPr/>
      </dsp:nvSpPr>
      <dsp:spPr>
        <a:xfrm>
          <a:off x="4854498" y="526471"/>
          <a:ext cx="2483002" cy="74490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Replace Lost Revenue</a:t>
          </a:r>
        </a:p>
      </dsp:txBody>
      <dsp:txXfrm>
        <a:off x="5077968" y="526471"/>
        <a:ext cx="2036062" cy="744900"/>
      </dsp:txXfrm>
    </dsp:sp>
    <dsp:sp modelId="{97C05D14-0E22-0440-B9AD-FBE6B25C3072}">
      <dsp:nvSpPr>
        <dsp:cNvPr id="0" name=""/>
        <dsp:cNvSpPr/>
      </dsp:nvSpPr>
      <dsp:spPr>
        <a:xfrm>
          <a:off x="4854498" y="1271372"/>
          <a:ext cx="2259532" cy="30595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a:t>Replace lost public sector revenue, using this funding to provide government services to the extent of the reduction in revenue experienced due to the pandemic;</a:t>
          </a:r>
        </a:p>
      </dsp:txBody>
      <dsp:txXfrm>
        <a:off x="4854498" y="1271372"/>
        <a:ext cx="2259532" cy="3059537"/>
      </dsp:txXfrm>
    </dsp:sp>
    <dsp:sp modelId="{4E2C8E90-058E-8745-9F2B-DE195FE7DC24}">
      <dsp:nvSpPr>
        <dsp:cNvPr id="0" name=""/>
        <dsp:cNvSpPr/>
      </dsp:nvSpPr>
      <dsp:spPr>
        <a:xfrm>
          <a:off x="7276600" y="526471"/>
          <a:ext cx="2483002" cy="74490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7500070" y="526471"/>
        <a:ext cx="2036062" cy="744900"/>
      </dsp:txXfrm>
    </dsp:sp>
    <dsp:sp modelId="{1351B30D-8E7D-8F44-87FA-983075A79468}">
      <dsp:nvSpPr>
        <dsp:cNvPr id="0" name=""/>
        <dsp:cNvSpPr/>
      </dsp:nvSpPr>
      <dsp:spPr>
        <a:xfrm>
          <a:off x="7276600" y="1271372"/>
          <a:ext cx="2259532" cy="30595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Provide premium pay for essential workers, offering additional support to those who have borne and will bear the greatest health risks because of their service in critical infrastructure sectors; and,</a:t>
          </a:r>
        </a:p>
      </dsp:txBody>
      <dsp:txXfrm>
        <a:off x="7276600" y="1271372"/>
        <a:ext cx="2259532" cy="3059537"/>
      </dsp:txXfrm>
    </dsp:sp>
    <dsp:sp modelId="{4DB62EFE-D79C-E54D-A106-2E0B9E8D327F}">
      <dsp:nvSpPr>
        <dsp:cNvPr id="0" name=""/>
        <dsp:cNvSpPr/>
      </dsp:nvSpPr>
      <dsp:spPr>
        <a:xfrm>
          <a:off x="9698702" y="526471"/>
          <a:ext cx="2483002" cy="74490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Investments</a:t>
          </a:r>
        </a:p>
      </dsp:txBody>
      <dsp:txXfrm>
        <a:off x="9922172" y="526471"/>
        <a:ext cx="2036062" cy="744900"/>
      </dsp:txXfrm>
    </dsp:sp>
    <dsp:sp modelId="{FAD8B59C-FA04-B745-A415-4EAEEF5CFB65}">
      <dsp:nvSpPr>
        <dsp:cNvPr id="0" name=""/>
        <dsp:cNvSpPr/>
      </dsp:nvSpPr>
      <dsp:spPr>
        <a:xfrm>
          <a:off x="9698702" y="1271372"/>
          <a:ext cx="2259532" cy="305953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Invest in water, sewer, and broadband infrastructure, making necessary investments to improve access to clean drinking water, support vital wastewater and stormwater infrastructure, and to expand access to broadband internet.</a:t>
          </a:r>
        </a:p>
      </dsp:txBody>
      <dsp:txXfrm>
        <a:off x="9698702" y="1271372"/>
        <a:ext cx="2259532" cy="30595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47" y="138575"/>
          <a:ext cx="2200467" cy="66014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Public Health</a:t>
          </a:r>
        </a:p>
      </dsp:txBody>
      <dsp:txXfrm>
        <a:off x="201889" y="138575"/>
        <a:ext cx="1804383" cy="660140"/>
      </dsp:txXfrm>
    </dsp:sp>
    <dsp:sp modelId="{8C5BDF70-FA6F-4745-BDFA-25DFEF01B332}">
      <dsp:nvSpPr>
        <dsp:cNvPr id="0" name=""/>
        <dsp:cNvSpPr/>
      </dsp:nvSpPr>
      <dsp:spPr>
        <a:xfrm>
          <a:off x="3847" y="798715"/>
          <a:ext cx="2002425" cy="1396403"/>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Support public health expenditures, by funding COVID-19 mitigation efforts, medical expenses, behavioral healthcare, and certain public health and safety staff;</a:t>
          </a:r>
        </a:p>
      </dsp:txBody>
      <dsp:txXfrm>
        <a:off x="3847" y="798715"/>
        <a:ext cx="2002425" cy="1396403"/>
      </dsp:txXfrm>
    </dsp:sp>
    <dsp:sp modelId="{4A212D91-B797-8541-98C9-D94CD4DDED61}">
      <dsp:nvSpPr>
        <dsp:cNvPr id="0" name=""/>
        <dsp:cNvSpPr/>
      </dsp:nvSpPr>
      <dsp:spPr>
        <a:xfrm>
          <a:off x="2150344" y="138575"/>
          <a:ext cx="2200467" cy="66014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Economic Impact</a:t>
          </a:r>
        </a:p>
      </dsp:txBody>
      <dsp:txXfrm>
        <a:off x="2348386" y="138575"/>
        <a:ext cx="1804383" cy="660140"/>
      </dsp:txXfrm>
    </dsp:sp>
    <dsp:sp modelId="{3B8E883F-5E42-2F4F-A1E2-D116CBA92AE2}">
      <dsp:nvSpPr>
        <dsp:cNvPr id="0" name=""/>
        <dsp:cNvSpPr/>
      </dsp:nvSpPr>
      <dsp:spPr>
        <a:xfrm>
          <a:off x="2150344" y="798715"/>
          <a:ext cx="2002425" cy="1396403"/>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Address negative economic impacts caused by the public health emergency, including economic harms to workers, households, small businesses, impacted industries, and the public sector;</a:t>
          </a:r>
        </a:p>
      </dsp:txBody>
      <dsp:txXfrm>
        <a:off x="2150344" y="798715"/>
        <a:ext cx="2002425" cy="1396403"/>
      </dsp:txXfrm>
    </dsp:sp>
    <dsp:sp modelId="{7FBE1A6E-8C8F-0148-A6EC-927622A592C7}">
      <dsp:nvSpPr>
        <dsp:cNvPr id="0" name=""/>
        <dsp:cNvSpPr/>
      </dsp:nvSpPr>
      <dsp:spPr>
        <a:xfrm>
          <a:off x="4296841" y="138575"/>
          <a:ext cx="2200467" cy="66014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494883" y="138575"/>
        <a:ext cx="1804383" cy="660140"/>
      </dsp:txXfrm>
    </dsp:sp>
    <dsp:sp modelId="{97C05D14-0E22-0440-B9AD-FBE6B25C3072}">
      <dsp:nvSpPr>
        <dsp:cNvPr id="0" name=""/>
        <dsp:cNvSpPr/>
      </dsp:nvSpPr>
      <dsp:spPr>
        <a:xfrm>
          <a:off x="4296841" y="798715"/>
          <a:ext cx="2002425" cy="1396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296841" y="798715"/>
        <a:ext cx="2002425" cy="1396403"/>
      </dsp:txXfrm>
    </dsp:sp>
    <dsp:sp modelId="{4E2C8E90-058E-8745-9F2B-DE195FE7DC24}">
      <dsp:nvSpPr>
        <dsp:cNvPr id="0" name=""/>
        <dsp:cNvSpPr/>
      </dsp:nvSpPr>
      <dsp:spPr>
        <a:xfrm>
          <a:off x="6443337" y="138575"/>
          <a:ext cx="2200467" cy="66014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641379" y="138575"/>
        <a:ext cx="1804383" cy="660140"/>
      </dsp:txXfrm>
    </dsp:sp>
    <dsp:sp modelId="{1351B30D-8E7D-8F44-87FA-983075A79468}">
      <dsp:nvSpPr>
        <dsp:cNvPr id="0" name=""/>
        <dsp:cNvSpPr/>
      </dsp:nvSpPr>
      <dsp:spPr>
        <a:xfrm>
          <a:off x="6443337" y="798715"/>
          <a:ext cx="2002425" cy="1396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443337" y="798715"/>
        <a:ext cx="2002425" cy="1396403"/>
      </dsp:txXfrm>
    </dsp:sp>
    <dsp:sp modelId="{4DB62EFE-D79C-E54D-A106-2E0B9E8D327F}">
      <dsp:nvSpPr>
        <dsp:cNvPr id="0" name=""/>
        <dsp:cNvSpPr/>
      </dsp:nvSpPr>
      <dsp:spPr>
        <a:xfrm>
          <a:off x="8589834" y="138575"/>
          <a:ext cx="2200467" cy="66014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8787876" y="138575"/>
        <a:ext cx="1804383" cy="660140"/>
      </dsp:txXfrm>
    </dsp:sp>
    <dsp:sp modelId="{FAD8B59C-FA04-B745-A415-4EAEEF5CFB65}">
      <dsp:nvSpPr>
        <dsp:cNvPr id="0" name=""/>
        <dsp:cNvSpPr/>
      </dsp:nvSpPr>
      <dsp:spPr>
        <a:xfrm>
          <a:off x="8589834" y="798715"/>
          <a:ext cx="2002425" cy="1396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589834" y="798715"/>
        <a:ext cx="2002425" cy="13964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50941"/>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9468" y="50941"/>
        <a:ext cx="1824449" cy="667481"/>
      </dsp:txXfrm>
    </dsp:sp>
    <dsp:sp modelId="{8C5BDF70-FA6F-4745-BDFA-25DFEF01B332}">
      <dsp:nvSpPr>
        <dsp:cNvPr id="0" name=""/>
        <dsp:cNvSpPr/>
      </dsp:nvSpPr>
      <dsp:spPr>
        <a:xfrm>
          <a:off x="9224" y="718422"/>
          <a:ext cx="2024693" cy="1441038"/>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718422"/>
        <a:ext cx="2024693" cy="1441038"/>
      </dsp:txXfrm>
    </dsp:sp>
    <dsp:sp modelId="{4A212D91-B797-8541-98C9-D94CD4DDED61}">
      <dsp:nvSpPr>
        <dsp:cNvPr id="0" name=""/>
        <dsp:cNvSpPr/>
      </dsp:nvSpPr>
      <dsp:spPr>
        <a:xfrm>
          <a:off x="2179591" y="50941"/>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9835" y="50941"/>
        <a:ext cx="1824449" cy="667481"/>
      </dsp:txXfrm>
    </dsp:sp>
    <dsp:sp modelId="{3B8E883F-5E42-2F4F-A1E2-D116CBA92AE2}">
      <dsp:nvSpPr>
        <dsp:cNvPr id="0" name=""/>
        <dsp:cNvSpPr/>
      </dsp:nvSpPr>
      <dsp:spPr>
        <a:xfrm>
          <a:off x="2179591" y="718422"/>
          <a:ext cx="2024693" cy="1441038"/>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718422"/>
        <a:ext cx="2024693" cy="1441038"/>
      </dsp:txXfrm>
    </dsp:sp>
    <dsp:sp modelId="{7FBE1A6E-8C8F-0148-A6EC-927622A592C7}">
      <dsp:nvSpPr>
        <dsp:cNvPr id="0" name=""/>
        <dsp:cNvSpPr/>
      </dsp:nvSpPr>
      <dsp:spPr>
        <a:xfrm>
          <a:off x="4349957" y="50941"/>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r>
            <a:rPr lang="en-US" sz="1800" kern="1200" dirty="0"/>
            <a:t>Replace Lost Revenue</a:t>
          </a:r>
        </a:p>
      </dsp:txBody>
      <dsp:txXfrm>
        <a:off x="4550201" y="50941"/>
        <a:ext cx="1824449" cy="667481"/>
      </dsp:txXfrm>
    </dsp:sp>
    <dsp:sp modelId="{97C05D14-0E22-0440-B9AD-FBE6B25C3072}">
      <dsp:nvSpPr>
        <dsp:cNvPr id="0" name=""/>
        <dsp:cNvSpPr/>
      </dsp:nvSpPr>
      <dsp:spPr>
        <a:xfrm>
          <a:off x="4349957" y="718422"/>
          <a:ext cx="2024693" cy="14410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a:t>Replace lost public sector revenue, using this funding to provide government services to the extent of the reduction in revenue experienced due to the pandemic;</a:t>
          </a:r>
        </a:p>
      </dsp:txBody>
      <dsp:txXfrm>
        <a:off x="4349957" y="718422"/>
        <a:ext cx="2024693" cy="1441038"/>
      </dsp:txXfrm>
    </dsp:sp>
    <dsp:sp modelId="{4E2C8E90-058E-8745-9F2B-DE195FE7DC24}">
      <dsp:nvSpPr>
        <dsp:cNvPr id="0" name=""/>
        <dsp:cNvSpPr/>
      </dsp:nvSpPr>
      <dsp:spPr>
        <a:xfrm>
          <a:off x="6520324" y="50941"/>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20568" y="50941"/>
        <a:ext cx="1824449" cy="667481"/>
      </dsp:txXfrm>
    </dsp:sp>
    <dsp:sp modelId="{1351B30D-8E7D-8F44-87FA-983075A79468}">
      <dsp:nvSpPr>
        <dsp:cNvPr id="0" name=""/>
        <dsp:cNvSpPr/>
      </dsp:nvSpPr>
      <dsp:spPr>
        <a:xfrm>
          <a:off x="6520324" y="718422"/>
          <a:ext cx="2024693" cy="14410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20324" y="718422"/>
        <a:ext cx="2024693" cy="1441038"/>
      </dsp:txXfrm>
    </dsp:sp>
    <dsp:sp modelId="{4DB62EFE-D79C-E54D-A106-2E0B9E8D327F}">
      <dsp:nvSpPr>
        <dsp:cNvPr id="0" name=""/>
        <dsp:cNvSpPr/>
      </dsp:nvSpPr>
      <dsp:spPr>
        <a:xfrm>
          <a:off x="8690690" y="50941"/>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890934" y="50941"/>
        <a:ext cx="1824449" cy="667481"/>
      </dsp:txXfrm>
    </dsp:sp>
    <dsp:sp modelId="{FAD8B59C-FA04-B745-A415-4EAEEF5CFB65}">
      <dsp:nvSpPr>
        <dsp:cNvPr id="0" name=""/>
        <dsp:cNvSpPr/>
      </dsp:nvSpPr>
      <dsp:spPr>
        <a:xfrm>
          <a:off x="8690690" y="718422"/>
          <a:ext cx="2024693" cy="144103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718422"/>
        <a:ext cx="2024693" cy="14410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0"/>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09468" y="0"/>
        <a:ext cx="1824449" cy="667481"/>
      </dsp:txXfrm>
    </dsp:sp>
    <dsp:sp modelId="{8C5BDF70-FA6F-4745-BDFA-25DFEF01B332}">
      <dsp:nvSpPr>
        <dsp:cNvPr id="0" name=""/>
        <dsp:cNvSpPr/>
      </dsp:nvSpPr>
      <dsp:spPr>
        <a:xfrm>
          <a:off x="9224" y="667481"/>
          <a:ext cx="2024693" cy="1542921"/>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667481"/>
        <a:ext cx="2024693" cy="1542921"/>
      </dsp:txXfrm>
    </dsp:sp>
    <dsp:sp modelId="{4A212D91-B797-8541-98C9-D94CD4DDED61}">
      <dsp:nvSpPr>
        <dsp:cNvPr id="0" name=""/>
        <dsp:cNvSpPr/>
      </dsp:nvSpPr>
      <dsp:spPr>
        <a:xfrm>
          <a:off x="2179591" y="0"/>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379835" y="0"/>
        <a:ext cx="1824449" cy="667481"/>
      </dsp:txXfrm>
    </dsp:sp>
    <dsp:sp modelId="{3B8E883F-5E42-2F4F-A1E2-D116CBA92AE2}">
      <dsp:nvSpPr>
        <dsp:cNvPr id="0" name=""/>
        <dsp:cNvSpPr/>
      </dsp:nvSpPr>
      <dsp:spPr>
        <a:xfrm>
          <a:off x="2179591" y="667481"/>
          <a:ext cx="2024693" cy="1542921"/>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667481"/>
        <a:ext cx="2024693" cy="1542921"/>
      </dsp:txXfrm>
    </dsp:sp>
    <dsp:sp modelId="{7FBE1A6E-8C8F-0148-A6EC-927622A592C7}">
      <dsp:nvSpPr>
        <dsp:cNvPr id="0" name=""/>
        <dsp:cNvSpPr/>
      </dsp:nvSpPr>
      <dsp:spPr>
        <a:xfrm>
          <a:off x="4349957" y="0"/>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550201" y="0"/>
        <a:ext cx="1824449" cy="667481"/>
      </dsp:txXfrm>
    </dsp:sp>
    <dsp:sp modelId="{97C05D14-0E22-0440-B9AD-FBE6B25C3072}">
      <dsp:nvSpPr>
        <dsp:cNvPr id="0" name=""/>
        <dsp:cNvSpPr/>
      </dsp:nvSpPr>
      <dsp:spPr>
        <a:xfrm>
          <a:off x="4349957" y="667481"/>
          <a:ext cx="2024693" cy="1542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9957" y="667481"/>
        <a:ext cx="2024693" cy="1542921"/>
      </dsp:txXfrm>
    </dsp:sp>
    <dsp:sp modelId="{4E2C8E90-058E-8745-9F2B-DE195FE7DC24}">
      <dsp:nvSpPr>
        <dsp:cNvPr id="0" name=""/>
        <dsp:cNvSpPr/>
      </dsp:nvSpPr>
      <dsp:spPr>
        <a:xfrm>
          <a:off x="6520324" y="0"/>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6720568" y="0"/>
        <a:ext cx="1824449" cy="667481"/>
      </dsp:txXfrm>
    </dsp:sp>
    <dsp:sp modelId="{1351B30D-8E7D-8F44-87FA-983075A79468}">
      <dsp:nvSpPr>
        <dsp:cNvPr id="0" name=""/>
        <dsp:cNvSpPr/>
      </dsp:nvSpPr>
      <dsp:spPr>
        <a:xfrm>
          <a:off x="6520324" y="667481"/>
          <a:ext cx="2024693" cy="15429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dirty="0"/>
            <a:t>Provide premium pay for essential workers, offering additional support to those who have borne and will bear the greatest health risks because of their service in critical infrastructure sectors; </a:t>
          </a:r>
        </a:p>
      </dsp:txBody>
      <dsp:txXfrm>
        <a:off x="6520324" y="667481"/>
        <a:ext cx="2024693" cy="1542921"/>
      </dsp:txXfrm>
    </dsp:sp>
    <dsp:sp modelId="{4DB62EFE-D79C-E54D-A106-2E0B9E8D327F}">
      <dsp:nvSpPr>
        <dsp:cNvPr id="0" name=""/>
        <dsp:cNvSpPr/>
      </dsp:nvSpPr>
      <dsp:spPr>
        <a:xfrm>
          <a:off x="8690690" y="0"/>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890934" y="0"/>
        <a:ext cx="1824449" cy="667481"/>
      </dsp:txXfrm>
    </dsp:sp>
    <dsp:sp modelId="{FAD8B59C-FA04-B745-A415-4EAEEF5CFB65}">
      <dsp:nvSpPr>
        <dsp:cNvPr id="0" name=""/>
        <dsp:cNvSpPr/>
      </dsp:nvSpPr>
      <dsp:spPr>
        <a:xfrm>
          <a:off x="8690690" y="667481"/>
          <a:ext cx="2024693" cy="15429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667481"/>
        <a:ext cx="2024693" cy="15429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0"/>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09468" y="0"/>
        <a:ext cx="1824449" cy="667481"/>
      </dsp:txXfrm>
    </dsp:sp>
    <dsp:sp modelId="{8C5BDF70-FA6F-4745-BDFA-25DFEF01B332}">
      <dsp:nvSpPr>
        <dsp:cNvPr id="0" name=""/>
        <dsp:cNvSpPr/>
      </dsp:nvSpPr>
      <dsp:spPr>
        <a:xfrm>
          <a:off x="9224" y="667481"/>
          <a:ext cx="2024693" cy="1542921"/>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667481"/>
        <a:ext cx="2024693" cy="1542921"/>
      </dsp:txXfrm>
    </dsp:sp>
    <dsp:sp modelId="{4A212D91-B797-8541-98C9-D94CD4DDED61}">
      <dsp:nvSpPr>
        <dsp:cNvPr id="0" name=""/>
        <dsp:cNvSpPr/>
      </dsp:nvSpPr>
      <dsp:spPr>
        <a:xfrm>
          <a:off x="2179591" y="0"/>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379835" y="0"/>
        <a:ext cx="1824449" cy="667481"/>
      </dsp:txXfrm>
    </dsp:sp>
    <dsp:sp modelId="{3B8E883F-5E42-2F4F-A1E2-D116CBA92AE2}">
      <dsp:nvSpPr>
        <dsp:cNvPr id="0" name=""/>
        <dsp:cNvSpPr/>
      </dsp:nvSpPr>
      <dsp:spPr>
        <a:xfrm>
          <a:off x="2179591" y="667481"/>
          <a:ext cx="2024693" cy="1542921"/>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667481"/>
        <a:ext cx="2024693" cy="1542921"/>
      </dsp:txXfrm>
    </dsp:sp>
    <dsp:sp modelId="{7FBE1A6E-8C8F-0148-A6EC-927622A592C7}">
      <dsp:nvSpPr>
        <dsp:cNvPr id="0" name=""/>
        <dsp:cNvSpPr/>
      </dsp:nvSpPr>
      <dsp:spPr>
        <a:xfrm>
          <a:off x="4349957" y="0"/>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550201" y="0"/>
        <a:ext cx="1824449" cy="667481"/>
      </dsp:txXfrm>
    </dsp:sp>
    <dsp:sp modelId="{97C05D14-0E22-0440-B9AD-FBE6B25C3072}">
      <dsp:nvSpPr>
        <dsp:cNvPr id="0" name=""/>
        <dsp:cNvSpPr/>
      </dsp:nvSpPr>
      <dsp:spPr>
        <a:xfrm>
          <a:off x="4349957" y="667481"/>
          <a:ext cx="2024693" cy="1542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9957" y="667481"/>
        <a:ext cx="2024693" cy="1542921"/>
      </dsp:txXfrm>
    </dsp:sp>
    <dsp:sp modelId="{4E2C8E90-058E-8745-9F2B-DE195FE7DC24}">
      <dsp:nvSpPr>
        <dsp:cNvPr id="0" name=""/>
        <dsp:cNvSpPr/>
      </dsp:nvSpPr>
      <dsp:spPr>
        <a:xfrm>
          <a:off x="6520324" y="0"/>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6720568" y="0"/>
        <a:ext cx="1824449" cy="667481"/>
      </dsp:txXfrm>
    </dsp:sp>
    <dsp:sp modelId="{1351B30D-8E7D-8F44-87FA-983075A79468}">
      <dsp:nvSpPr>
        <dsp:cNvPr id="0" name=""/>
        <dsp:cNvSpPr/>
      </dsp:nvSpPr>
      <dsp:spPr>
        <a:xfrm>
          <a:off x="6520324" y="667481"/>
          <a:ext cx="2024693" cy="15429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dirty="0"/>
            <a:t>Provide premium pay for essential workers, offering additional support to those who have borne and will bear the greatest health risks because of their service in critical infrastructure sectors; </a:t>
          </a:r>
        </a:p>
      </dsp:txBody>
      <dsp:txXfrm>
        <a:off x="6520324" y="667481"/>
        <a:ext cx="2024693" cy="1542921"/>
      </dsp:txXfrm>
    </dsp:sp>
    <dsp:sp modelId="{4DB62EFE-D79C-E54D-A106-2E0B9E8D327F}">
      <dsp:nvSpPr>
        <dsp:cNvPr id="0" name=""/>
        <dsp:cNvSpPr/>
      </dsp:nvSpPr>
      <dsp:spPr>
        <a:xfrm>
          <a:off x="8690690" y="0"/>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890934" y="0"/>
        <a:ext cx="1824449" cy="667481"/>
      </dsp:txXfrm>
    </dsp:sp>
    <dsp:sp modelId="{FAD8B59C-FA04-B745-A415-4EAEEF5CFB65}">
      <dsp:nvSpPr>
        <dsp:cNvPr id="0" name=""/>
        <dsp:cNvSpPr/>
      </dsp:nvSpPr>
      <dsp:spPr>
        <a:xfrm>
          <a:off x="8690690" y="667481"/>
          <a:ext cx="2024693" cy="15429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667481"/>
        <a:ext cx="2024693" cy="15429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90" y="326"/>
          <a:ext cx="2224855" cy="66745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4127" y="326"/>
        <a:ext cx="1824381" cy="667456"/>
      </dsp:txXfrm>
    </dsp:sp>
    <dsp:sp modelId="{8C5BDF70-FA6F-4745-BDFA-25DFEF01B332}">
      <dsp:nvSpPr>
        <dsp:cNvPr id="0" name=""/>
        <dsp:cNvSpPr/>
      </dsp:nvSpPr>
      <dsp:spPr>
        <a:xfrm>
          <a:off x="3890" y="667782"/>
          <a:ext cx="2024618" cy="1542294"/>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890" y="667782"/>
        <a:ext cx="2024618" cy="1542294"/>
      </dsp:txXfrm>
    </dsp:sp>
    <dsp:sp modelId="{4A212D91-B797-8541-98C9-D94CD4DDED61}">
      <dsp:nvSpPr>
        <dsp:cNvPr id="0" name=""/>
        <dsp:cNvSpPr/>
      </dsp:nvSpPr>
      <dsp:spPr>
        <a:xfrm>
          <a:off x="2174176" y="326"/>
          <a:ext cx="2224855" cy="667456"/>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4413" y="326"/>
        <a:ext cx="1824381" cy="667456"/>
      </dsp:txXfrm>
    </dsp:sp>
    <dsp:sp modelId="{3B8E883F-5E42-2F4F-A1E2-D116CBA92AE2}">
      <dsp:nvSpPr>
        <dsp:cNvPr id="0" name=""/>
        <dsp:cNvSpPr/>
      </dsp:nvSpPr>
      <dsp:spPr>
        <a:xfrm>
          <a:off x="2174176" y="667782"/>
          <a:ext cx="2024618" cy="1542294"/>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4176" y="667782"/>
        <a:ext cx="2024618" cy="1542294"/>
      </dsp:txXfrm>
    </dsp:sp>
    <dsp:sp modelId="{7FBE1A6E-8C8F-0148-A6EC-927622A592C7}">
      <dsp:nvSpPr>
        <dsp:cNvPr id="0" name=""/>
        <dsp:cNvSpPr/>
      </dsp:nvSpPr>
      <dsp:spPr>
        <a:xfrm>
          <a:off x="4344462" y="326"/>
          <a:ext cx="2224855" cy="667456"/>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544699" y="326"/>
        <a:ext cx="1824381" cy="667456"/>
      </dsp:txXfrm>
    </dsp:sp>
    <dsp:sp modelId="{97C05D14-0E22-0440-B9AD-FBE6B25C3072}">
      <dsp:nvSpPr>
        <dsp:cNvPr id="0" name=""/>
        <dsp:cNvSpPr/>
      </dsp:nvSpPr>
      <dsp:spPr>
        <a:xfrm>
          <a:off x="4344462" y="667782"/>
          <a:ext cx="2024618" cy="154229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4462" y="667782"/>
        <a:ext cx="2024618" cy="1542294"/>
      </dsp:txXfrm>
    </dsp:sp>
    <dsp:sp modelId="{4E2C8E90-058E-8745-9F2B-DE195FE7DC24}">
      <dsp:nvSpPr>
        <dsp:cNvPr id="0" name=""/>
        <dsp:cNvSpPr/>
      </dsp:nvSpPr>
      <dsp:spPr>
        <a:xfrm>
          <a:off x="6514748" y="22610"/>
          <a:ext cx="2224855" cy="667456"/>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14985" y="22610"/>
        <a:ext cx="1824381" cy="667456"/>
      </dsp:txXfrm>
    </dsp:sp>
    <dsp:sp modelId="{1351B30D-8E7D-8F44-87FA-983075A79468}">
      <dsp:nvSpPr>
        <dsp:cNvPr id="0" name=""/>
        <dsp:cNvSpPr/>
      </dsp:nvSpPr>
      <dsp:spPr>
        <a:xfrm>
          <a:off x="6514748" y="704729"/>
          <a:ext cx="2024618" cy="14830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14748" y="704729"/>
        <a:ext cx="2024618" cy="1483063"/>
      </dsp:txXfrm>
    </dsp:sp>
    <dsp:sp modelId="{4DB62EFE-D79C-E54D-A106-2E0B9E8D327F}">
      <dsp:nvSpPr>
        <dsp:cNvPr id="0" name=""/>
        <dsp:cNvSpPr/>
      </dsp:nvSpPr>
      <dsp:spPr>
        <a:xfrm>
          <a:off x="8685034" y="326"/>
          <a:ext cx="2224855" cy="667456"/>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r>
            <a:rPr lang="en-US" sz="1800" kern="1200" dirty="0"/>
            <a:t>Infrastructure Investments</a:t>
          </a:r>
        </a:p>
      </dsp:txBody>
      <dsp:txXfrm>
        <a:off x="8885271" y="326"/>
        <a:ext cx="1824381" cy="667456"/>
      </dsp:txXfrm>
    </dsp:sp>
    <dsp:sp modelId="{FAD8B59C-FA04-B745-A415-4EAEEF5CFB65}">
      <dsp:nvSpPr>
        <dsp:cNvPr id="0" name=""/>
        <dsp:cNvSpPr/>
      </dsp:nvSpPr>
      <dsp:spPr>
        <a:xfrm>
          <a:off x="8685034" y="667782"/>
          <a:ext cx="2024618" cy="154229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8685034" y="667782"/>
        <a:ext cx="2024618" cy="1542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CDE7-D855-0E49-8B46-6F67BC51A208}">
      <dsp:nvSpPr>
        <dsp:cNvPr id="0" name=""/>
        <dsp:cNvSpPr/>
      </dsp:nvSpPr>
      <dsp:spPr>
        <a:xfrm>
          <a:off x="1488" y="2143495"/>
          <a:ext cx="2437804" cy="97512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Id Partner</a:t>
          </a:r>
        </a:p>
      </dsp:txBody>
      <dsp:txXfrm>
        <a:off x="1488" y="2143495"/>
        <a:ext cx="2194024" cy="975121"/>
      </dsp:txXfrm>
    </dsp:sp>
    <dsp:sp modelId="{E285F977-39D0-8B46-A539-695FCB336A94}">
      <dsp:nvSpPr>
        <dsp:cNvPr id="0" name=""/>
        <dsp:cNvSpPr/>
      </dsp:nvSpPr>
      <dsp:spPr>
        <a:xfrm>
          <a:off x="1951732" y="2143495"/>
          <a:ext cx="2437804" cy="97512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2439293" y="2143495"/>
        <a:ext cx="1462683" cy="975121"/>
      </dsp:txXfrm>
    </dsp:sp>
    <dsp:sp modelId="{809F1E41-ABDC-174B-8037-8D5AD90675F2}">
      <dsp:nvSpPr>
        <dsp:cNvPr id="0" name=""/>
        <dsp:cNvSpPr/>
      </dsp:nvSpPr>
      <dsp:spPr>
        <a:xfrm>
          <a:off x="3901975" y="2143495"/>
          <a:ext cx="2437804" cy="97512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Subaward Contract</a:t>
          </a:r>
        </a:p>
      </dsp:txBody>
      <dsp:txXfrm>
        <a:off x="4389536" y="2143495"/>
        <a:ext cx="1462683" cy="975121"/>
      </dsp:txXfrm>
    </dsp:sp>
    <dsp:sp modelId="{FF61F32E-0810-EC4C-ABDB-CB0FE294B8C5}">
      <dsp:nvSpPr>
        <dsp:cNvPr id="0" name=""/>
        <dsp:cNvSpPr/>
      </dsp:nvSpPr>
      <dsp:spPr>
        <a:xfrm>
          <a:off x="5852219" y="2143495"/>
          <a:ext cx="2437804" cy="97512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Subrecipient Monitoring</a:t>
          </a:r>
        </a:p>
      </dsp:txBody>
      <dsp:txXfrm>
        <a:off x="6339780" y="2143495"/>
        <a:ext cx="1462683" cy="975121"/>
      </dsp:txXfrm>
    </dsp:sp>
    <dsp:sp modelId="{1029F932-FC80-F443-897D-42B39AB62AFC}">
      <dsp:nvSpPr>
        <dsp:cNvPr id="0" name=""/>
        <dsp:cNvSpPr/>
      </dsp:nvSpPr>
      <dsp:spPr>
        <a:xfrm>
          <a:off x="7802463" y="2143495"/>
          <a:ext cx="2437804" cy="97512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Enforcement of Noncompliance</a:t>
          </a:r>
        </a:p>
      </dsp:txBody>
      <dsp:txXfrm>
        <a:off x="8290024" y="2143495"/>
        <a:ext cx="1462683" cy="975121"/>
      </dsp:txXfrm>
    </dsp:sp>
    <dsp:sp modelId="{2CAC9349-BBB6-1241-BFA9-A3A28C2C9364}">
      <dsp:nvSpPr>
        <dsp:cNvPr id="0" name=""/>
        <dsp:cNvSpPr/>
      </dsp:nvSpPr>
      <dsp:spPr>
        <a:xfrm>
          <a:off x="9752707" y="2143495"/>
          <a:ext cx="2437804" cy="975121"/>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Reporting Obligations</a:t>
          </a:r>
        </a:p>
      </dsp:txBody>
      <dsp:txXfrm>
        <a:off x="10240268" y="2143495"/>
        <a:ext cx="1462683" cy="975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CDE7-D855-0E49-8B46-6F67BC51A208}">
      <dsp:nvSpPr>
        <dsp:cNvPr id="0" name=""/>
        <dsp:cNvSpPr/>
      </dsp:nvSpPr>
      <dsp:spPr>
        <a:xfrm>
          <a:off x="4782" y="2159569"/>
          <a:ext cx="2357437" cy="94297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Id Partner</a:t>
          </a:r>
        </a:p>
      </dsp:txBody>
      <dsp:txXfrm>
        <a:off x="4782" y="2159569"/>
        <a:ext cx="2121694" cy="942974"/>
      </dsp:txXfrm>
    </dsp:sp>
    <dsp:sp modelId="{E285F977-39D0-8B46-A539-695FCB336A94}">
      <dsp:nvSpPr>
        <dsp:cNvPr id="0" name=""/>
        <dsp:cNvSpPr/>
      </dsp:nvSpPr>
      <dsp:spPr>
        <a:xfrm>
          <a:off x="1890732" y="1896955"/>
          <a:ext cx="2752685" cy="146820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a:t>
          </a:r>
        </a:p>
      </dsp:txBody>
      <dsp:txXfrm>
        <a:off x="2624833" y="1896955"/>
        <a:ext cx="1284483" cy="1468202"/>
      </dsp:txXfrm>
    </dsp:sp>
    <dsp:sp modelId="{809F1E41-ABDC-174B-8037-8D5AD90675F2}">
      <dsp:nvSpPr>
        <dsp:cNvPr id="0" name=""/>
        <dsp:cNvSpPr/>
      </dsp:nvSpPr>
      <dsp:spPr>
        <a:xfrm>
          <a:off x="4171930" y="2159569"/>
          <a:ext cx="2357437" cy="94297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Subaward Contract</a:t>
          </a:r>
        </a:p>
      </dsp:txBody>
      <dsp:txXfrm>
        <a:off x="4643417" y="2159569"/>
        <a:ext cx="1414463" cy="942974"/>
      </dsp:txXfrm>
    </dsp:sp>
    <dsp:sp modelId="{FF61F32E-0810-EC4C-ABDB-CB0FE294B8C5}">
      <dsp:nvSpPr>
        <dsp:cNvPr id="0" name=""/>
        <dsp:cNvSpPr/>
      </dsp:nvSpPr>
      <dsp:spPr>
        <a:xfrm>
          <a:off x="6057880" y="2159569"/>
          <a:ext cx="2357437" cy="94297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Monitoring</a:t>
          </a:r>
        </a:p>
      </dsp:txBody>
      <dsp:txXfrm>
        <a:off x="6529367" y="2159569"/>
        <a:ext cx="1414463" cy="942974"/>
      </dsp:txXfrm>
    </dsp:sp>
    <dsp:sp modelId="{1029F932-FC80-F443-897D-42B39AB62AFC}">
      <dsp:nvSpPr>
        <dsp:cNvPr id="0" name=""/>
        <dsp:cNvSpPr/>
      </dsp:nvSpPr>
      <dsp:spPr>
        <a:xfrm>
          <a:off x="7943830" y="2159569"/>
          <a:ext cx="2357437" cy="942974"/>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Enforcement of Noncompliance</a:t>
          </a:r>
        </a:p>
      </dsp:txBody>
      <dsp:txXfrm>
        <a:off x="8415317" y="2159569"/>
        <a:ext cx="1414463" cy="942974"/>
      </dsp:txXfrm>
    </dsp:sp>
    <dsp:sp modelId="{2CAC9349-BBB6-1241-BFA9-A3A28C2C9364}">
      <dsp:nvSpPr>
        <dsp:cNvPr id="0" name=""/>
        <dsp:cNvSpPr/>
      </dsp:nvSpPr>
      <dsp:spPr>
        <a:xfrm>
          <a:off x="9829780" y="2159569"/>
          <a:ext cx="2357437" cy="942974"/>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Reporting Obligations</a:t>
          </a:r>
        </a:p>
      </dsp:txBody>
      <dsp:txXfrm>
        <a:off x="10301267" y="2159569"/>
        <a:ext cx="1414463" cy="942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B5D4F-FF40-7043-803A-169D5159A512}">
      <dsp:nvSpPr>
        <dsp:cNvPr id="0" name=""/>
        <dsp:cNvSpPr/>
      </dsp:nvSpPr>
      <dsp:spPr>
        <a:xfrm>
          <a:off x="0" y="380808"/>
          <a:ext cx="4905352"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0710" tIns="333248" rIns="3807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 audit findings</a:t>
          </a:r>
        </a:p>
        <a:p>
          <a:pPr marL="171450" lvl="1" indent="-171450" algn="l" defTabSz="711200">
            <a:lnSpc>
              <a:spcPct val="90000"/>
            </a:lnSpc>
            <a:spcBef>
              <a:spcPct val="0"/>
            </a:spcBef>
            <a:spcAft>
              <a:spcPct val="15000"/>
            </a:spcAft>
            <a:buChar char="•"/>
          </a:pPr>
          <a:r>
            <a:rPr lang="en-US" sz="1600" kern="1200" dirty="0"/>
            <a:t>Minor audit findings &amp; assessed as low risk by auditor</a:t>
          </a:r>
        </a:p>
        <a:p>
          <a:pPr marL="171450" lvl="1" indent="-171450" algn="l" defTabSz="711200">
            <a:lnSpc>
              <a:spcPct val="90000"/>
            </a:lnSpc>
            <a:spcBef>
              <a:spcPct val="0"/>
            </a:spcBef>
            <a:spcAft>
              <a:spcPct val="15000"/>
            </a:spcAft>
            <a:buChar char="•"/>
          </a:pPr>
          <a:r>
            <a:rPr lang="en-US" sz="1600" kern="1200" dirty="0"/>
            <a:t>Successful past history with federal awards</a:t>
          </a:r>
        </a:p>
      </dsp:txBody>
      <dsp:txXfrm>
        <a:off x="0" y="380808"/>
        <a:ext cx="4905352" cy="1436400"/>
      </dsp:txXfrm>
    </dsp:sp>
    <dsp:sp modelId="{3A41891D-D6DF-364C-806E-4C75980DAC29}">
      <dsp:nvSpPr>
        <dsp:cNvPr id="0" name=""/>
        <dsp:cNvSpPr/>
      </dsp:nvSpPr>
      <dsp:spPr>
        <a:xfrm>
          <a:off x="245267" y="144648"/>
          <a:ext cx="3433746"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787" tIns="0" rIns="129787" bIns="0" numCol="1" spcCol="1270" anchor="ctr" anchorCtr="0">
          <a:noAutofit/>
        </a:bodyPr>
        <a:lstStyle/>
        <a:p>
          <a:pPr marL="0" lvl="0" indent="0" algn="l" defTabSz="711200">
            <a:lnSpc>
              <a:spcPct val="90000"/>
            </a:lnSpc>
            <a:spcBef>
              <a:spcPct val="0"/>
            </a:spcBef>
            <a:spcAft>
              <a:spcPct val="35000"/>
            </a:spcAft>
            <a:buNone/>
          </a:pPr>
          <a:r>
            <a:rPr lang="en-US" sz="1600" kern="1200" dirty="0"/>
            <a:t>Low Risk</a:t>
          </a:r>
        </a:p>
      </dsp:txBody>
      <dsp:txXfrm>
        <a:off x="268324" y="167705"/>
        <a:ext cx="3387632" cy="426206"/>
      </dsp:txXfrm>
    </dsp:sp>
    <dsp:sp modelId="{6845248A-B7A4-E743-A007-616D296096CA}">
      <dsp:nvSpPr>
        <dsp:cNvPr id="0" name=""/>
        <dsp:cNvSpPr/>
      </dsp:nvSpPr>
      <dsp:spPr>
        <a:xfrm>
          <a:off x="0" y="2139768"/>
          <a:ext cx="4905352" cy="1159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0710" tIns="333248" rIns="3807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Organization without prior experience with federal awards</a:t>
          </a:r>
        </a:p>
        <a:p>
          <a:pPr marL="171450" lvl="1" indent="-171450" algn="l" defTabSz="711200">
            <a:lnSpc>
              <a:spcPct val="90000"/>
            </a:lnSpc>
            <a:spcBef>
              <a:spcPct val="0"/>
            </a:spcBef>
            <a:spcAft>
              <a:spcPct val="15000"/>
            </a:spcAft>
            <a:buChar char="•"/>
          </a:pPr>
          <a:r>
            <a:rPr lang="en-US" sz="1600" kern="1200" dirty="0"/>
            <a:t>Newer staff or systems</a:t>
          </a:r>
        </a:p>
      </dsp:txBody>
      <dsp:txXfrm>
        <a:off x="0" y="2139768"/>
        <a:ext cx="4905352" cy="1159200"/>
      </dsp:txXfrm>
    </dsp:sp>
    <dsp:sp modelId="{7C839BB3-3197-4D44-AC35-3D78A34AA160}">
      <dsp:nvSpPr>
        <dsp:cNvPr id="0" name=""/>
        <dsp:cNvSpPr/>
      </dsp:nvSpPr>
      <dsp:spPr>
        <a:xfrm>
          <a:off x="245267" y="1903608"/>
          <a:ext cx="3433746" cy="472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787" tIns="0" rIns="129787" bIns="0" numCol="1" spcCol="1270" anchor="ctr" anchorCtr="0">
          <a:noAutofit/>
        </a:bodyPr>
        <a:lstStyle/>
        <a:p>
          <a:pPr marL="0" lvl="0" indent="0" algn="l" defTabSz="711200">
            <a:lnSpc>
              <a:spcPct val="90000"/>
            </a:lnSpc>
            <a:spcBef>
              <a:spcPct val="0"/>
            </a:spcBef>
            <a:spcAft>
              <a:spcPct val="35000"/>
            </a:spcAft>
            <a:buNone/>
          </a:pPr>
          <a:r>
            <a:rPr lang="en-US" sz="1600" kern="1200" dirty="0"/>
            <a:t>Medium Risk</a:t>
          </a:r>
        </a:p>
      </dsp:txBody>
      <dsp:txXfrm>
        <a:off x="268324" y="1926665"/>
        <a:ext cx="3387632" cy="426206"/>
      </dsp:txXfrm>
    </dsp:sp>
    <dsp:sp modelId="{F8FA0DA8-B24F-8140-8275-1CFC556F83D6}">
      <dsp:nvSpPr>
        <dsp:cNvPr id="0" name=""/>
        <dsp:cNvSpPr/>
      </dsp:nvSpPr>
      <dsp:spPr>
        <a:xfrm>
          <a:off x="0" y="3621528"/>
          <a:ext cx="4905352" cy="1386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0710" tIns="333248" rIns="3807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Prior audit findings with major deficiencies / material weakness</a:t>
          </a:r>
        </a:p>
        <a:p>
          <a:pPr marL="171450" lvl="1" indent="-171450" algn="l" defTabSz="711200">
            <a:lnSpc>
              <a:spcPct val="90000"/>
            </a:lnSpc>
            <a:spcBef>
              <a:spcPct val="0"/>
            </a:spcBef>
            <a:spcAft>
              <a:spcPct val="15000"/>
            </a:spcAft>
            <a:buChar char="•"/>
          </a:pPr>
          <a:r>
            <a:rPr lang="en-US" sz="1600" kern="1200" dirty="0"/>
            <a:t>Organization without sufficient accounting systems &amp; internal controls</a:t>
          </a:r>
        </a:p>
      </dsp:txBody>
      <dsp:txXfrm>
        <a:off x="0" y="3621528"/>
        <a:ext cx="4905352" cy="1386000"/>
      </dsp:txXfrm>
    </dsp:sp>
    <dsp:sp modelId="{6D18CCD6-71A5-0145-B72E-5F3397FD5C61}">
      <dsp:nvSpPr>
        <dsp:cNvPr id="0" name=""/>
        <dsp:cNvSpPr/>
      </dsp:nvSpPr>
      <dsp:spPr>
        <a:xfrm>
          <a:off x="245267" y="3385368"/>
          <a:ext cx="3433746"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787" tIns="0" rIns="129787" bIns="0" numCol="1" spcCol="1270" anchor="ctr" anchorCtr="0">
          <a:noAutofit/>
        </a:bodyPr>
        <a:lstStyle/>
        <a:p>
          <a:pPr marL="0" lvl="0" indent="0" algn="l" defTabSz="711200">
            <a:lnSpc>
              <a:spcPct val="90000"/>
            </a:lnSpc>
            <a:spcBef>
              <a:spcPct val="0"/>
            </a:spcBef>
            <a:spcAft>
              <a:spcPct val="35000"/>
            </a:spcAft>
            <a:buNone/>
          </a:pPr>
          <a:r>
            <a:rPr lang="en-US" sz="1600" kern="1200" dirty="0"/>
            <a:t>High Risk</a:t>
          </a:r>
        </a:p>
      </dsp:txBody>
      <dsp:txXfrm>
        <a:off x="268324" y="3408425"/>
        <a:ext cx="3387632"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CCB0-EFE8-FA4A-9FF0-8A64A5660661}">
      <dsp:nvSpPr>
        <dsp:cNvPr id="0" name=""/>
        <dsp:cNvSpPr/>
      </dsp:nvSpPr>
      <dsp:spPr>
        <a:xfrm>
          <a:off x="0" y="2047"/>
          <a:ext cx="109278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BBB0B-7F9A-FB48-AA10-EA45846B8E59}">
      <dsp:nvSpPr>
        <dsp:cNvPr id="0" name=""/>
        <dsp:cNvSpPr/>
      </dsp:nvSpPr>
      <dsp:spPr>
        <a:xfrm>
          <a:off x="0" y="2047"/>
          <a:ext cx="10927829" cy="69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en-US" sz="3000" kern="1200"/>
            <a:t>More Frequent Monitoring</a:t>
          </a:r>
        </a:p>
      </dsp:txBody>
      <dsp:txXfrm>
        <a:off x="0" y="2047"/>
        <a:ext cx="10927829" cy="698118"/>
      </dsp:txXfrm>
    </dsp:sp>
    <dsp:sp modelId="{D11EA521-50F8-3F48-9DC2-E5F15DE8C046}">
      <dsp:nvSpPr>
        <dsp:cNvPr id="0" name=""/>
        <dsp:cNvSpPr/>
      </dsp:nvSpPr>
      <dsp:spPr>
        <a:xfrm>
          <a:off x="0" y="700165"/>
          <a:ext cx="109278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27DF6-BD66-E64C-82E2-287E35E4EBC0}">
      <dsp:nvSpPr>
        <dsp:cNvPr id="0" name=""/>
        <dsp:cNvSpPr/>
      </dsp:nvSpPr>
      <dsp:spPr>
        <a:xfrm>
          <a:off x="0" y="700165"/>
          <a:ext cx="10927829" cy="69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en-US" sz="3000" kern="1200"/>
            <a:t>More Frequent Communication</a:t>
          </a:r>
        </a:p>
      </dsp:txBody>
      <dsp:txXfrm>
        <a:off x="0" y="700165"/>
        <a:ext cx="10927829" cy="698118"/>
      </dsp:txXfrm>
    </dsp:sp>
    <dsp:sp modelId="{BF258FEE-66C6-D547-B6C4-DF4B814CEB3D}">
      <dsp:nvSpPr>
        <dsp:cNvPr id="0" name=""/>
        <dsp:cNvSpPr/>
      </dsp:nvSpPr>
      <dsp:spPr>
        <a:xfrm>
          <a:off x="0" y="1398284"/>
          <a:ext cx="109278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E1C5D-E3C3-E848-9DAD-F2B5FCD877EE}">
      <dsp:nvSpPr>
        <dsp:cNvPr id="0" name=""/>
        <dsp:cNvSpPr/>
      </dsp:nvSpPr>
      <dsp:spPr>
        <a:xfrm>
          <a:off x="0" y="1398284"/>
          <a:ext cx="10927829" cy="69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en-US" sz="3000" kern="1200"/>
            <a:t>Site Visits</a:t>
          </a:r>
        </a:p>
      </dsp:txBody>
      <dsp:txXfrm>
        <a:off x="0" y="1398284"/>
        <a:ext cx="10927829" cy="698118"/>
      </dsp:txXfrm>
    </dsp:sp>
    <dsp:sp modelId="{ED5AEDA5-5C41-7242-8734-AF98A9F9308E}">
      <dsp:nvSpPr>
        <dsp:cNvPr id="0" name=""/>
        <dsp:cNvSpPr/>
      </dsp:nvSpPr>
      <dsp:spPr>
        <a:xfrm>
          <a:off x="0" y="2096402"/>
          <a:ext cx="1092782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FFD04-2E24-6F4A-BF4D-BFB1257E30EF}">
      <dsp:nvSpPr>
        <dsp:cNvPr id="0" name=""/>
        <dsp:cNvSpPr/>
      </dsp:nvSpPr>
      <dsp:spPr>
        <a:xfrm>
          <a:off x="0" y="2096402"/>
          <a:ext cx="10927829" cy="69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en-US" sz="3000" kern="1200" dirty="0"/>
            <a:t>Stringent Review of Audits</a:t>
          </a:r>
        </a:p>
      </dsp:txBody>
      <dsp:txXfrm>
        <a:off x="0" y="2096402"/>
        <a:ext cx="10927829" cy="698118"/>
      </dsp:txXfrm>
    </dsp:sp>
    <dsp:sp modelId="{7CC76119-2F79-5F47-BED8-1C623D01D891}">
      <dsp:nvSpPr>
        <dsp:cNvPr id="0" name=""/>
        <dsp:cNvSpPr/>
      </dsp:nvSpPr>
      <dsp:spPr>
        <a:xfrm>
          <a:off x="0" y="2794520"/>
          <a:ext cx="1092782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B62AA-A4A6-D040-9083-C7C004B23DB6}">
      <dsp:nvSpPr>
        <dsp:cNvPr id="0" name=""/>
        <dsp:cNvSpPr/>
      </dsp:nvSpPr>
      <dsp:spPr>
        <a:xfrm>
          <a:off x="0" y="2794520"/>
          <a:ext cx="10927829" cy="69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en-US" sz="3000" kern="1200" dirty="0"/>
            <a:t>Training and Technical Assistance</a:t>
          </a:r>
        </a:p>
      </dsp:txBody>
      <dsp:txXfrm>
        <a:off x="0" y="2794520"/>
        <a:ext cx="10927829" cy="698118"/>
      </dsp:txXfrm>
    </dsp:sp>
    <dsp:sp modelId="{8E3DE368-07C1-1741-8AEA-3484AB1796FA}">
      <dsp:nvSpPr>
        <dsp:cNvPr id="0" name=""/>
        <dsp:cNvSpPr/>
      </dsp:nvSpPr>
      <dsp:spPr>
        <a:xfrm>
          <a:off x="0" y="3492639"/>
          <a:ext cx="109278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7E327-804C-714C-B03C-E19F457C419B}">
      <dsp:nvSpPr>
        <dsp:cNvPr id="0" name=""/>
        <dsp:cNvSpPr/>
      </dsp:nvSpPr>
      <dsp:spPr>
        <a:xfrm>
          <a:off x="0" y="3492639"/>
          <a:ext cx="10927829" cy="69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100000"/>
            </a:lnSpc>
            <a:spcBef>
              <a:spcPct val="0"/>
            </a:spcBef>
            <a:spcAft>
              <a:spcPct val="35000"/>
            </a:spcAft>
            <a:buNone/>
          </a:pPr>
          <a:r>
            <a:rPr lang="en-US" sz="3000" kern="1200"/>
            <a:t>Prompt Action when Noncompliance Occurs</a:t>
          </a:r>
        </a:p>
      </dsp:txBody>
      <dsp:txXfrm>
        <a:off x="0" y="3492639"/>
        <a:ext cx="10927829" cy="698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CDE7-D855-0E49-8B46-6F67BC51A208}">
      <dsp:nvSpPr>
        <dsp:cNvPr id="0" name=""/>
        <dsp:cNvSpPr/>
      </dsp:nvSpPr>
      <dsp:spPr>
        <a:xfrm>
          <a:off x="2614" y="2161950"/>
          <a:ext cx="2345531" cy="93821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Id Partner</a:t>
          </a:r>
        </a:p>
      </dsp:txBody>
      <dsp:txXfrm>
        <a:off x="2614" y="2161950"/>
        <a:ext cx="2110978" cy="938212"/>
      </dsp:txXfrm>
    </dsp:sp>
    <dsp:sp modelId="{E285F977-39D0-8B46-A539-695FCB336A94}">
      <dsp:nvSpPr>
        <dsp:cNvPr id="0" name=""/>
        <dsp:cNvSpPr/>
      </dsp:nvSpPr>
      <dsp:spPr>
        <a:xfrm>
          <a:off x="1879039" y="2161950"/>
          <a:ext cx="2345531" cy="93821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a:t>
          </a:r>
        </a:p>
      </dsp:txBody>
      <dsp:txXfrm>
        <a:off x="2348145" y="2161950"/>
        <a:ext cx="1407319" cy="938212"/>
      </dsp:txXfrm>
    </dsp:sp>
    <dsp:sp modelId="{809F1E41-ABDC-174B-8037-8D5AD90675F2}">
      <dsp:nvSpPr>
        <dsp:cNvPr id="0" name=""/>
        <dsp:cNvSpPr/>
      </dsp:nvSpPr>
      <dsp:spPr>
        <a:xfrm>
          <a:off x="3755464" y="1909017"/>
          <a:ext cx="2804645" cy="144407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Subaward Contract</a:t>
          </a:r>
        </a:p>
      </dsp:txBody>
      <dsp:txXfrm>
        <a:off x="4477503" y="1909017"/>
        <a:ext cx="1360568" cy="1444077"/>
      </dsp:txXfrm>
    </dsp:sp>
    <dsp:sp modelId="{FF61F32E-0810-EC4C-ABDB-CB0FE294B8C5}">
      <dsp:nvSpPr>
        <dsp:cNvPr id="0" name=""/>
        <dsp:cNvSpPr/>
      </dsp:nvSpPr>
      <dsp:spPr>
        <a:xfrm>
          <a:off x="6091004" y="2161950"/>
          <a:ext cx="2345531" cy="93821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Monitoring</a:t>
          </a:r>
        </a:p>
      </dsp:txBody>
      <dsp:txXfrm>
        <a:off x="6560110" y="2161950"/>
        <a:ext cx="1407319" cy="938212"/>
      </dsp:txXfrm>
    </dsp:sp>
    <dsp:sp modelId="{1029F932-FC80-F443-897D-42B39AB62AFC}">
      <dsp:nvSpPr>
        <dsp:cNvPr id="0" name=""/>
        <dsp:cNvSpPr/>
      </dsp:nvSpPr>
      <dsp:spPr>
        <a:xfrm>
          <a:off x="7967429" y="2161950"/>
          <a:ext cx="2345531" cy="93821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Enforcement of Noncompliance</a:t>
          </a:r>
        </a:p>
      </dsp:txBody>
      <dsp:txXfrm>
        <a:off x="8436535" y="2161950"/>
        <a:ext cx="1407319" cy="938212"/>
      </dsp:txXfrm>
    </dsp:sp>
    <dsp:sp modelId="{2CAC9349-BBB6-1241-BFA9-A3A28C2C9364}">
      <dsp:nvSpPr>
        <dsp:cNvPr id="0" name=""/>
        <dsp:cNvSpPr/>
      </dsp:nvSpPr>
      <dsp:spPr>
        <a:xfrm>
          <a:off x="9843854" y="2161950"/>
          <a:ext cx="2345531" cy="938212"/>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Reporting Obligations</a:t>
          </a:r>
        </a:p>
      </dsp:txBody>
      <dsp:txXfrm>
        <a:off x="10312960" y="2161950"/>
        <a:ext cx="1407319" cy="938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CDE7-D855-0E49-8B46-6F67BC51A208}">
      <dsp:nvSpPr>
        <dsp:cNvPr id="0" name=""/>
        <dsp:cNvSpPr/>
      </dsp:nvSpPr>
      <dsp:spPr>
        <a:xfrm>
          <a:off x="46" y="2172665"/>
          <a:ext cx="2291953" cy="9167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Id Partner</a:t>
          </a:r>
        </a:p>
      </dsp:txBody>
      <dsp:txXfrm>
        <a:off x="46" y="2172665"/>
        <a:ext cx="2062758" cy="916781"/>
      </dsp:txXfrm>
    </dsp:sp>
    <dsp:sp modelId="{E285F977-39D0-8B46-A539-695FCB336A94}">
      <dsp:nvSpPr>
        <dsp:cNvPr id="0" name=""/>
        <dsp:cNvSpPr/>
      </dsp:nvSpPr>
      <dsp:spPr>
        <a:xfrm>
          <a:off x="1833608" y="2172665"/>
          <a:ext cx="2291953" cy="91678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Risk Assessment</a:t>
          </a:r>
        </a:p>
      </dsp:txBody>
      <dsp:txXfrm>
        <a:off x="2291999" y="2172665"/>
        <a:ext cx="1375172" cy="916781"/>
      </dsp:txXfrm>
    </dsp:sp>
    <dsp:sp modelId="{809F1E41-ABDC-174B-8037-8D5AD90675F2}">
      <dsp:nvSpPr>
        <dsp:cNvPr id="0" name=""/>
        <dsp:cNvSpPr/>
      </dsp:nvSpPr>
      <dsp:spPr>
        <a:xfrm>
          <a:off x="3667171" y="2172665"/>
          <a:ext cx="2291953" cy="91678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Subaward Contract</a:t>
          </a:r>
        </a:p>
      </dsp:txBody>
      <dsp:txXfrm>
        <a:off x="4125562" y="2172665"/>
        <a:ext cx="1375172" cy="916781"/>
      </dsp:txXfrm>
    </dsp:sp>
    <dsp:sp modelId="{FF61F32E-0810-EC4C-ABDB-CB0FE294B8C5}">
      <dsp:nvSpPr>
        <dsp:cNvPr id="0" name=""/>
        <dsp:cNvSpPr/>
      </dsp:nvSpPr>
      <dsp:spPr>
        <a:xfrm>
          <a:off x="5500733" y="1918900"/>
          <a:ext cx="3024094" cy="142431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Subrecipient Monitoring</a:t>
          </a:r>
        </a:p>
      </dsp:txBody>
      <dsp:txXfrm>
        <a:off x="6212889" y="1918900"/>
        <a:ext cx="1599783" cy="1424311"/>
      </dsp:txXfrm>
    </dsp:sp>
    <dsp:sp modelId="{1029F932-FC80-F443-897D-42B39AB62AFC}">
      <dsp:nvSpPr>
        <dsp:cNvPr id="0" name=""/>
        <dsp:cNvSpPr/>
      </dsp:nvSpPr>
      <dsp:spPr>
        <a:xfrm>
          <a:off x="8066437" y="2172665"/>
          <a:ext cx="2291953" cy="91678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Enforcement of Noncompliance</a:t>
          </a:r>
        </a:p>
      </dsp:txBody>
      <dsp:txXfrm>
        <a:off x="8524828" y="2172665"/>
        <a:ext cx="1375172" cy="916781"/>
      </dsp:txXfrm>
    </dsp:sp>
    <dsp:sp modelId="{2CAC9349-BBB6-1241-BFA9-A3A28C2C9364}">
      <dsp:nvSpPr>
        <dsp:cNvPr id="0" name=""/>
        <dsp:cNvSpPr/>
      </dsp:nvSpPr>
      <dsp:spPr>
        <a:xfrm>
          <a:off x="9900000" y="2172665"/>
          <a:ext cx="2291953" cy="916781"/>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Reporting Obligations</a:t>
          </a:r>
        </a:p>
      </dsp:txBody>
      <dsp:txXfrm>
        <a:off x="10358391" y="2172665"/>
        <a:ext cx="1375172" cy="916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CDE7-D855-0E49-8B46-6F67BC51A208}">
      <dsp:nvSpPr>
        <dsp:cNvPr id="0" name=""/>
        <dsp:cNvSpPr/>
      </dsp:nvSpPr>
      <dsp:spPr>
        <a:xfrm>
          <a:off x="2904" y="2166712"/>
          <a:ext cx="2321718" cy="92868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Id Partner</a:t>
          </a:r>
        </a:p>
      </dsp:txBody>
      <dsp:txXfrm>
        <a:off x="2904" y="2166712"/>
        <a:ext cx="2089546" cy="928687"/>
      </dsp:txXfrm>
    </dsp:sp>
    <dsp:sp modelId="{E285F977-39D0-8B46-A539-695FCB336A94}">
      <dsp:nvSpPr>
        <dsp:cNvPr id="0" name=""/>
        <dsp:cNvSpPr/>
      </dsp:nvSpPr>
      <dsp:spPr>
        <a:xfrm>
          <a:off x="1860279" y="2166712"/>
          <a:ext cx="2321718" cy="92868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a:t>
          </a:r>
        </a:p>
      </dsp:txBody>
      <dsp:txXfrm>
        <a:off x="2324623" y="2166712"/>
        <a:ext cx="1393031" cy="928687"/>
      </dsp:txXfrm>
    </dsp:sp>
    <dsp:sp modelId="{809F1E41-ABDC-174B-8037-8D5AD90675F2}">
      <dsp:nvSpPr>
        <dsp:cNvPr id="0" name=""/>
        <dsp:cNvSpPr/>
      </dsp:nvSpPr>
      <dsp:spPr>
        <a:xfrm>
          <a:off x="3717654" y="2166712"/>
          <a:ext cx="2321718" cy="92868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Subaward Contract</a:t>
          </a:r>
        </a:p>
      </dsp:txBody>
      <dsp:txXfrm>
        <a:off x="4181998" y="2166712"/>
        <a:ext cx="1393031" cy="928687"/>
      </dsp:txXfrm>
    </dsp:sp>
    <dsp:sp modelId="{FF61F32E-0810-EC4C-ABDB-CB0FE294B8C5}">
      <dsp:nvSpPr>
        <dsp:cNvPr id="0" name=""/>
        <dsp:cNvSpPr/>
      </dsp:nvSpPr>
      <dsp:spPr>
        <a:xfrm>
          <a:off x="5575029" y="2166712"/>
          <a:ext cx="2321718" cy="92868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Monitoring</a:t>
          </a:r>
        </a:p>
      </dsp:txBody>
      <dsp:txXfrm>
        <a:off x="6039373" y="2166712"/>
        <a:ext cx="1393031" cy="928687"/>
      </dsp:txXfrm>
    </dsp:sp>
    <dsp:sp modelId="{1029F932-FC80-F443-897D-42B39AB62AFC}">
      <dsp:nvSpPr>
        <dsp:cNvPr id="0" name=""/>
        <dsp:cNvSpPr/>
      </dsp:nvSpPr>
      <dsp:spPr>
        <a:xfrm>
          <a:off x="7432404" y="2166712"/>
          <a:ext cx="2321718" cy="92868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Enforcement of Noncompliance</a:t>
          </a:r>
        </a:p>
      </dsp:txBody>
      <dsp:txXfrm>
        <a:off x="7896748" y="2166712"/>
        <a:ext cx="1393031" cy="928687"/>
      </dsp:txXfrm>
    </dsp:sp>
    <dsp:sp modelId="{2CAC9349-BBB6-1241-BFA9-A3A28C2C9364}">
      <dsp:nvSpPr>
        <dsp:cNvPr id="0" name=""/>
        <dsp:cNvSpPr/>
      </dsp:nvSpPr>
      <dsp:spPr>
        <a:xfrm>
          <a:off x="9289779" y="1999836"/>
          <a:ext cx="2899315" cy="1262439"/>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Reporting Obligations</a:t>
          </a:r>
        </a:p>
      </dsp:txBody>
      <dsp:txXfrm>
        <a:off x="9920999" y="1999836"/>
        <a:ext cx="1636876" cy="1262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91-678E-CA45-9DB9-2DF2F7FE6558}">
      <dsp:nvSpPr>
        <dsp:cNvPr id="0" name=""/>
        <dsp:cNvSpPr/>
      </dsp:nvSpPr>
      <dsp:spPr>
        <a:xfrm>
          <a:off x="0" y="539607"/>
          <a:ext cx="6311412" cy="14883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Part 8, </a:t>
          </a:r>
          <a:r>
            <a:rPr lang="en-US" sz="2100" kern="1200">
              <a:hlinkClick xmlns:r="http://schemas.openxmlformats.org/officeDocument/2006/relationships" r:id="rId1"/>
            </a:rPr>
            <a:t>Subtitle M—Coronavirus State and Local Fiscal Recovery Funds of H.R. 1319 American Rescue Plan Act of 2021</a:t>
          </a:r>
          <a:endParaRPr lang="en-US" sz="2100" kern="1200"/>
        </a:p>
      </dsp:txBody>
      <dsp:txXfrm>
        <a:off x="0" y="539607"/>
        <a:ext cx="6311412" cy="1488374"/>
      </dsp:txXfrm>
    </dsp:sp>
    <dsp:sp modelId="{A7622D02-66D5-B24B-BBAB-9CAE40C4CDD0}">
      <dsp:nvSpPr>
        <dsp:cNvPr id="0" name=""/>
        <dsp:cNvSpPr/>
      </dsp:nvSpPr>
      <dsp:spPr>
        <a:xfrm>
          <a:off x="315570" y="229647"/>
          <a:ext cx="441798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Federal Law</a:t>
          </a:r>
        </a:p>
      </dsp:txBody>
      <dsp:txXfrm>
        <a:off x="345832" y="259909"/>
        <a:ext cx="4357464" cy="559396"/>
      </dsp:txXfrm>
    </dsp:sp>
    <dsp:sp modelId="{06F54DE8-8F72-E341-92E6-3BB7F8B45F0D}">
      <dsp:nvSpPr>
        <dsp:cNvPr id="0" name=""/>
        <dsp:cNvSpPr/>
      </dsp:nvSpPr>
      <dsp:spPr>
        <a:xfrm>
          <a:off x="0" y="2451342"/>
          <a:ext cx="6311412" cy="3913963"/>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2"/>
            </a:rPr>
            <a:t>31 CFR Part 35</a:t>
          </a:r>
          <a:r>
            <a:rPr lang="en-US" sz="2100" kern="1200" dirty="0"/>
            <a:t> (Interim Final Rule; Will be Final Soon)</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3"/>
            </a:rPr>
            <a:t>US Treasury FAQs </a:t>
          </a:r>
          <a:r>
            <a:rPr lang="en-US" sz="2100" kern="1200" dirty="0"/>
            <a:t>(updated periodically)</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4"/>
            </a:rPr>
            <a:t>Compliance and Reporting Guidance: State and Local Fiscal Recovery Funds</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5"/>
            </a:rPr>
            <a:t>Treasury User Guide for Reporting</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6"/>
            </a:rPr>
            <a:t>US Treasury Compliance Webpage</a:t>
          </a:r>
          <a:endParaRPr lang="en-US" sz="2100" kern="1200" dirty="0"/>
        </a:p>
      </dsp:txBody>
      <dsp:txXfrm>
        <a:off x="0" y="2451342"/>
        <a:ext cx="6311412" cy="3913963"/>
      </dsp:txXfrm>
    </dsp:sp>
    <dsp:sp modelId="{5E606EA4-72B7-6E40-B7D3-E9D6109F2E0D}">
      <dsp:nvSpPr>
        <dsp:cNvPr id="0" name=""/>
        <dsp:cNvSpPr/>
      </dsp:nvSpPr>
      <dsp:spPr>
        <a:xfrm>
          <a:off x="315570" y="2141382"/>
          <a:ext cx="4417988"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US Treasury Regulations &amp; Guidance</a:t>
          </a:r>
        </a:p>
      </dsp:txBody>
      <dsp:txXfrm>
        <a:off x="345832" y="2171644"/>
        <a:ext cx="4357464"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2D4D-35AF-1A46-8F3F-1D8700E74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AD16-AC30-314B-908E-25F12C299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B10AE-28B1-F445-89A8-857C0795A08A}"/>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5" name="Footer Placeholder 4">
            <a:extLst>
              <a:ext uri="{FF2B5EF4-FFF2-40B4-BE49-F238E27FC236}">
                <a16:creationId xmlns:a16="http://schemas.microsoft.com/office/drawing/2014/main" id="{7CC18C3F-01CA-9849-A061-28DD2224E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ACD17-4033-A24C-868F-57DCD7E71E3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735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13F8-5AEE-A24D-B239-DBCDC0B227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20A0C-725F-A644-989B-C34955042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A42C8-86AB-7C46-B285-1CAB50DCE6CA}"/>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5" name="Footer Placeholder 4">
            <a:extLst>
              <a:ext uri="{FF2B5EF4-FFF2-40B4-BE49-F238E27FC236}">
                <a16:creationId xmlns:a16="http://schemas.microsoft.com/office/drawing/2014/main" id="{49FCD487-2105-BC44-B922-0F76585A6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330D3-9602-D44C-A052-5B1672C54FC3}"/>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99096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1A19A-2B68-2040-BA8D-BE03D4527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5844-304E-0347-A796-5BC7D66A7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ADBC4-651D-BC47-9859-3B6A5F705ABF}"/>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5" name="Footer Placeholder 4">
            <a:extLst>
              <a:ext uri="{FF2B5EF4-FFF2-40B4-BE49-F238E27FC236}">
                <a16:creationId xmlns:a16="http://schemas.microsoft.com/office/drawing/2014/main" id="{27BCE4B5-CDB4-C14C-850F-733E75839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5F270-16AF-D64C-A319-ADF2EC16EE5C}"/>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69890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2B8D-6BB7-764B-BE6A-A0892FE01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AFE6A-BBC7-DF44-AC17-75D84058A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E499A-BC86-8A49-9431-B514AED13381}"/>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5" name="Footer Placeholder 4">
            <a:extLst>
              <a:ext uri="{FF2B5EF4-FFF2-40B4-BE49-F238E27FC236}">
                <a16:creationId xmlns:a16="http://schemas.microsoft.com/office/drawing/2014/main" id="{0B64DCF0-7796-9146-AFCE-B5B3A4D9E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49A84-B317-5646-A621-645B5687F76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13346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24EA-1DB0-3947-88EB-333A5F191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D4C8D7-9735-7348-B91C-7F3C963DA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55B5E-B28C-AD4B-824C-3F96116DAB87}"/>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5" name="Footer Placeholder 4">
            <a:extLst>
              <a:ext uri="{FF2B5EF4-FFF2-40B4-BE49-F238E27FC236}">
                <a16:creationId xmlns:a16="http://schemas.microsoft.com/office/drawing/2014/main" id="{8D2C8934-C47C-F444-9394-3B73F511A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86DE5-E98E-C142-822E-2C66FA74050B}"/>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214414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0EFE-44DF-CC4F-B573-A08374866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DE902-F22F-6346-AE1A-509B3B153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0785B-4D8F-5544-AC41-E34A70416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F44B9-029D-FB4B-99FD-175EAAD0CEEA}"/>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6" name="Footer Placeholder 5">
            <a:extLst>
              <a:ext uri="{FF2B5EF4-FFF2-40B4-BE49-F238E27FC236}">
                <a16:creationId xmlns:a16="http://schemas.microsoft.com/office/drawing/2014/main" id="{FE676990-49FE-CD44-88D0-6FAE5D730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CAEB7-8CE3-0D4C-9C3A-4B1DDC979FF4}"/>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098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529F-5F86-194A-95DE-A294C41CD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E0BC2-4A4F-5F4F-9747-DFA60E527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0BF88-F578-0A40-B800-4FDBFF7D4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A7A2D-5A22-E045-9896-3EFCE1B2A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B0474-92E4-7246-B1A1-2ECFA320F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5380F-1B73-9049-B2D7-1169821B4DE6}"/>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8" name="Footer Placeholder 7">
            <a:extLst>
              <a:ext uri="{FF2B5EF4-FFF2-40B4-BE49-F238E27FC236}">
                <a16:creationId xmlns:a16="http://schemas.microsoft.com/office/drawing/2014/main" id="{24E4D69D-342A-644C-9AD4-FB5AC87BD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1187A-1DA0-E44C-9F72-493E9B2018A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7738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591F-56F9-EB4E-856E-72FACC311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15706-7D81-C047-98EE-2BB9C5985264}"/>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4" name="Footer Placeholder 3">
            <a:extLst>
              <a:ext uri="{FF2B5EF4-FFF2-40B4-BE49-F238E27FC236}">
                <a16:creationId xmlns:a16="http://schemas.microsoft.com/office/drawing/2014/main" id="{8482B1EA-31AD-7B44-9153-0BB7021530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721108-6184-614E-A494-CAE1B89C6528}"/>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38824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88BFF-44B9-5043-B287-282BDC999FDA}"/>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3" name="Footer Placeholder 2">
            <a:extLst>
              <a:ext uri="{FF2B5EF4-FFF2-40B4-BE49-F238E27FC236}">
                <a16:creationId xmlns:a16="http://schemas.microsoft.com/office/drawing/2014/main" id="{128E52E5-DEBE-0D44-B401-81D20A81F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052BE-ADAC-524F-BE5C-B8ACA62A0F2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40302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168E-E482-004A-B5B4-478B9E7E6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16357-9772-924A-A35A-35C2D4689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ED504-B095-4744-9604-ACFD02A77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E4C51-26E0-1842-A176-ACC0D3B0847A}"/>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6" name="Footer Placeholder 5">
            <a:extLst>
              <a:ext uri="{FF2B5EF4-FFF2-40B4-BE49-F238E27FC236}">
                <a16:creationId xmlns:a16="http://schemas.microsoft.com/office/drawing/2014/main" id="{EA9738AC-21E9-0444-AB22-110A7733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E4504-7C6F-424F-A524-90F29D675E86}"/>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815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9FFB-65AB-1540-B397-275569535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4480E-4DCB-6E41-9E2D-6F1DA3F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9BBE3-6FDB-B640-AB99-256307AC3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D6ACD-A144-8247-9ED0-E0F28E45F444}"/>
              </a:ext>
            </a:extLst>
          </p:cNvPr>
          <p:cNvSpPr>
            <a:spLocks noGrp="1"/>
          </p:cNvSpPr>
          <p:nvPr>
            <p:ph type="dt" sz="half" idx="10"/>
          </p:nvPr>
        </p:nvSpPr>
        <p:spPr/>
        <p:txBody>
          <a:bodyPr/>
          <a:lstStyle/>
          <a:p>
            <a:fld id="{99DF37DE-99BF-9448-B77C-73478D9AAE82}" type="datetimeFigureOut">
              <a:rPr lang="en-US" smtClean="0"/>
              <a:t>9/27/21</a:t>
            </a:fld>
            <a:endParaRPr lang="en-US"/>
          </a:p>
        </p:txBody>
      </p:sp>
      <p:sp>
        <p:nvSpPr>
          <p:cNvPr id="6" name="Footer Placeholder 5">
            <a:extLst>
              <a:ext uri="{FF2B5EF4-FFF2-40B4-BE49-F238E27FC236}">
                <a16:creationId xmlns:a16="http://schemas.microsoft.com/office/drawing/2014/main" id="{9CFCEFE3-D6CB-314C-B156-63B159A7B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5E21D-FA4D-6642-BAF3-BA23E39FA850}"/>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40839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63FDA-2628-5C4A-BB34-6B4DBA7C2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55467-711A-1C4A-BC25-BA9B5EE56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897CC-59CC-534E-A851-88116BCBD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F37DE-99BF-9448-B77C-73478D9AAE82}" type="datetimeFigureOut">
              <a:rPr lang="en-US" smtClean="0"/>
              <a:t>9/27/21</a:t>
            </a:fld>
            <a:endParaRPr lang="en-US"/>
          </a:p>
        </p:txBody>
      </p:sp>
      <p:sp>
        <p:nvSpPr>
          <p:cNvPr id="5" name="Footer Placeholder 4">
            <a:extLst>
              <a:ext uri="{FF2B5EF4-FFF2-40B4-BE49-F238E27FC236}">
                <a16:creationId xmlns:a16="http://schemas.microsoft.com/office/drawing/2014/main" id="{78FC3CB1-BE21-9C46-B919-52DD60D58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CA0C0-4FFD-E647-8A0E-DE7B6DDCC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3EC-F0C2-8D42-A6FD-E4D71E786D76}" type="slidenum">
              <a:rPr lang="en-US" smtClean="0"/>
              <a:t>‹#›</a:t>
            </a:fld>
            <a:endParaRPr lang="en-US"/>
          </a:p>
        </p:txBody>
      </p:sp>
    </p:spTree>
    <p:extLst>
      <p:ext uri="{BB962C8B-B14F-4D97-AF65-F5344CB8AC3E}">
        <p14:creationId xmlns:p14="http://schemas.microsoft.com/office/powerpoint/2010/main" val="198087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law.cornell.edu/cfr/text/2/200.332"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https://canons.sog.unc.edu/american-rescue-plan-act-of-2021-arp-local-government-expenditures-of-arp-funds-for-general-government-purposes/" TargetMode="Externa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og.unc.edu/courses/basics-american-rescue-plan-act-arp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anons.sog.unc.edu/american-rescue-plan-act-of-2021-arp-us-treasurys-reporting-requirements-and-dead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a:extLst>
              <a:ext uri="{FF2B5EF4-FFF2-40B4-BE49-F238E27FC236}">
                <a16:creationId xmlns:a16="http://schemas.microsoft.com/office/drawing/2014/main" id="{58F59C58-4C78-8549-A985-955739BD88E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7CF11B9-9B41-094A-BBF8-D91460D010E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American Rescue Plan Act Weekly Office Hours</a:t>
            </a:r>
          </a:p>
        </p:txBody>
      </p:sp>
    </p:spTree>
    <p:extLst>
      <p:ext uri="{BB962C8B-B14F-4D97-AF65-F5344CB8AC3E}">
        <p14:creationId xmlns:p14="http://schemas.microsoft.com/office/powerpoint/2010/main" val="3564552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D4FAB5-4B78-704C-B229-FFD770EDEEBF}"/>
              </a:ext>
            </a:extLst>
          </p:cNvPr>
          <p:cNvGraphicFramePr>
            <a:graphicFrameLocks noGrp="1"/>
          </p:cNvGraphicFramePr>
          <p:nvPr>
            <p:ph idx="1"/>
            <p:extLst>
              <p:ext uri="{D42A27DB-BD31-4B8C-83A1-F6EECF244321}">
                <p14:modId xmlns:p14="http://schemas.microsoft.com/office/powerpoint/2010/main" val="1439747641"/>
              </p:ext>
            </p:extLst>
          </p:nvPr>
        </p:nvGraphicFramePr>
        <p:xfrm>
          <a:off x="0" y="-1833113"/>
          <a:ext cx="12192000" cy="52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BB86857-0F4D-774C-A811-81317D6B3691}"/>
              </a:ext>
            </a:extLst>
          </p:cNvPr>
          <p:cNvSpPr txBox="1"/>
          <p:nvPr/>
        </p:nvSpPr>
        <p:spPr>
          <a:xfrm>
            <a:off x="473683" y="1767840"/>
            <a:ext cx="6071616" cy="3877985"/>
          </a:xfrm>
          <a:prstGeom prst="rect">
            <a:avLst/>
          </a:prstGeom>
          <a:noFill/>
        </p:spPr>
        <p:txBody>
          <a:bodyPr wrap="square" rtlCol="0">
            <a:spAutoFit/>
          </a:bodyPr>
          <a:lstStyle/>
          <a:p>
            <a:endParaRPr lang="en-US" sz="2400" dirty="0"/>
          </a:p>
          <a:p>
            <a:r>
              <a:rPr lang="en-US" sz="2400" dirty="0"/>
              <a:t>Subrecipient Checklist:</a:t>
            </a:r>
          </a:p>
          <a:p>
            <a:pPr marL="285750" indent="-285750">
              <a:buFont typeface="Wingdings" pitchFamily="2" charset="2"/>
              <a:buChar char="ü"/>
            </a:pPr>
            <a:r>
              <a:rPr lang="en-US" dirty="0"/>
              <a:t>DUNs #? </a:t>
            </a:r>
          </a:p>
          <a:p>
            <a:pPr marL="285750" indent="-285750">
              <a:buFont typeface="Wingdings" pitchFamily="2" charset="2"/>
              <a:buChar char="ü"/>
            </a:pPr>
            <a:r>
              <a:rPr lang="en-US" dirty="0"/>
              <a:t>Suspension or Debarment in </a:t>
            </a:r>
            <a:r>
              <a:rPr lang="en-US" dirty="0" err="1"/>
              <a:t>SAM.gov</a:t>
            </a:r>
            <a:r>
              <a:rPr lang="en-US" dirty="0"/>
              <a:t>?</a:t>
            </a:r>
          </a:p>
          <a:p>
            <a:pPr marL="285750" indent="-285750">
              <a:buFont typeface="Wingdings" pitchFamily="2" charset="2"/>
              <a:buChar char="ü"/>
            </a:pPr>
            <a:r>
              <a:rPr lang="en-US" dirty="0"/>
              <a:t>Risk Assessment Matrix</a:t>
            </a:r>
          </a:p>
          <a:p>
            <a:endParaRPr lang="en-US" dirty="0"/>
          </a:p>
          <a:p>
            <a:pPr marL="285750" indent="-285750">
              <a:buFont typeface="Arial" panose="020B0604020202020204" pitchFamily="34" charset="0"/>
              <a:buChar char="•"/>
            </a:pPr>
            <a:r>
              <a:rPr lang="en-US" dirty="0"/>
              <a:t>Subrecipient’s prior experience with similar subawards</a:t>
            </a:r>
          </a:p>
          <a:p>
            <a:pPr marL="285750" indent="-285750">
              <a:buFont typeface="Arial" panose="020B0604020202020204" pitchFamily="34" charset="0"/>
              <a:buChar char="•"/>
            </a:pPr>
            <a:r>
              <a:rPr lang="en-US" dirty="0"/>
              <a:t>Results of previous audits and whether subrecipient has been subject to Single Audit</a:t>
            </a:r>
          </a:p>
          <a:p>
            <a:pPr marL="285750" indent="-285750">
              <a:buFont typeface="Arial" panose="020B0604020202020204" pitchFamily="34" charset="0"/>
              <a:buChar char="•"/>
            </a:pPr>
            <a:r>
              <a:rPr lang="en-US" dirty="0"/>
              <a:t>Whether subrecipient has new personnel or substantially changed systems</a:t>
            </a:r>
          </a:p>
          <a:p>
            <a:pPr marL="285750" indent="-285750">
              <a:buFont typeface="Arial" panose="020B0604020202020204" pitchFamily="34" charset="0"/>
              <a:buChar char="•"/>
            </a:pPr>
            <a:r>
              <a:rPr lang="en-US" dirty="0"/>
              <a:t>Extents and results of federal awarding agency monitoring if subrecipient gets money directly from federal government</a:t>
            </a:r>
          </a:p>
        </p:txBody>
      </p:sp>
      <p:graphicFrame>
        <p:nvGraphicFramePr>
          <p:cNvPr id="8" name="Content Placeholder 3">
            <a:extLst>
              <a:ext uri="{FF2B5EF4-FFF2-40B4-BE49-F238E27FC236}">
                <a16:creationId xmlns:a16="http://schemas.microsoft.com/office/drawing/2014/main" id="{ACE965E2-F7E1-F141-A39C-2868C8A57AB8}"/>
              </a:ext>
            </a:extLst>
          </p:cNvPr>
          <p:cNvGraphicFramePr>
            <a:graphicFrameLocks/>
          </p:cNvGraphicFramePr>
          <p:nvPr>
            <p:extLst>
              <p:ext uri="{D42A27DB-BD31-4B8C-83A1-F6EECF244321}">
                <p14:modId xmlns:p14="http://schemas.microsoft.com/office/powerpoint/2010/main" val="1009528246"/>
              </p:ext>
            </p:extLst>
          </p:nvPr>
        </p:nvGraphicFramePr>
        <p:xfrm>
          <a:off x="7018982" y="1418050"/>
          <a:ext cx="4905352" cy="51521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18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642D-596D-3A4C-84ED-7ABF1EED6EA4}"/>
              </a:ext>
            </a:extLst>
          </p:cNvPr>
          <p:cNvSpPr>
            <a:spLocks noGrp="1"/>
          </p:cNvSpPr>
          <p:nvPr>
            <p:ph type="title"/>
          </p:nvPr>
        </p:nvSpPr>
        <p:spPr>
          <a:xfrm>
            <a:off x="896109" y="579121"/>
            <a:ext cx="10044023" cy="877729"/>
          </a:xfrm>
        </p:spPr>
        <p:txBody>
          <a:bodyPr anchor="ctr">
            <a:normAutofit/>
          </a:bodyPr>
          <a:lstStyle/>
          <a:p>
            <a:r>
              <a:rPr lang="en-US" sz="4000" dirty="0"/>
              <a:t>Higher Risk Subrecipients</a:t>
            </a:r>
          </a:p>
        </p:txBody>
      </p:sp>
      <p:graphicFrame>
        <p:nvGraphicFramePr>
          <p:cNvPr id="27" name="Content Placeholder 2">
            <a:extLst>
              <a:ext uri="{FF2B5EF4-FFF2-40B4-BE49-F238E27FC236}">
                <a16:creationId xmlns:a16="http://schemas.microsoft.com/office/drawing/2014/main" id="{92F4A427-71A1-4A92-82DB-60CE453AA06E}"/>
              </a:ext>
            </a:extLst>
          </p:cNvPr>
          <p:cNvGraphicFramePr>
            <a:graphicFrameLocks noGrp="1"/>
          </p:cNvGraphicFramePr>
          <p:nvPr>
            <p:ph idx="1"/>
            <p:extLst>
              <p:ext uri="{D42A27DB-BD31-4B8C-83A1-F6EECF244321}">
                <p14:modId xmlns:p14="http://schemas.microsoft.com/office/powerpoint/2010/main" val="2780540785"/>
              </p:ext>
            </p:extLst>
          </p:nvPr>
        </p:nvGraphicFramePr>
        <p:xfrm>
          <a:off x="896109" y="2322064"/>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91152AB0-CF3A-BE4D-9831-3845322AED44}"/>
              </a:ext>
            </a:extLst>
          </p:cNvPr>
          <p:cNvSpPr txBox="1"/>
          <p:nvPr/>
        </p:nvSpPr>
        <p:spPr>
          <a:xfrm>
            <a:off x="700008" y="1456850"/>
            <a:ext cx="9589011" cy="584775"/>
          </a:xfrm>
          <a:prstGeom prst="rect">
            <a:avLst/>
          </a:prstGeom>
          <a:noFill/>
        </p:spPr>
        <p:txBody>
          <a:bodyPr wrap="square" rtlCol="0">
            <a:spAutoFit/>
          </a:bodyPr>
          <a:lstStyle/>
          <a:p>
            <a:pPr algn="ctr"/>
            <a:r>
              <a:rPr lang="en-US" sz="3200" i="1" dirty="0"/>
              <a:t>Include additional conditions in subaward. See 200.208</a:t>
            </a:r>
          </a:p>
        </p:txBody>
      </p:sp>
    </p:spTree>
    <p:extLst>
      <p:ext uri="{BB962C8B-B14F-4D97-AF65-F5344CB8AC3E}">
        <p14:creationId xmlns:p14="http://schemas.microsoft.com/office/powerpoint/2010/main" val="231918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FE4F7170-3A14-5F4B-8B9F-FE5ED4FF8D7F}"/>
              </a:ext>
            </a:extLst>
          </p:cNvPr>
          <p:cNvGraphicFramePr>
            <a:graphicFrameLocks/>
          </p:cNvGraphicFramePr>
          <p:nvPr>
            <p:extLst>
              <p:ext uri="{D42A27DB-BD31-4B8C-83A1-F6EECF244321}">
                <p14:modId xmlns:p14="http://schemas.microsoft.com/office/powerpoint/2010/main" val="1899334129"/>
              </p:ext>
            </p:extLst>
          </p:nvPr>
        </p:nvGraphicFramePr>
        <p:xfrm>
          <a:off x="0" y="-1833113"/>
          <a:ext cx="12192000" cy="52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96BC0A4-2241-AC48-A986-AD274C8D7993}"/>
              </a:ext>
            </a:extLst>
          </p:cNvPr>
          <p:cNvSpPr>
            <a:spLocks noGrp="1"/>
          </p:cNvSpPr>
          <p:nvPr>
            <p:ph idx="1"/>
          </p:nvPr>
        </p:nvSpPr>
        <p:spPr>
          <a:xfrm>
            <a:off x="838200" y="2645663"/>
            <a:ext cx="10515600" cy="3531299"/>
          </a:xfrm>
        </p:spPr>
        <p:txBody>
          <a:bodyPr>
            <a:normAutofit/>
          </a:bodyPr>
          <a:lstStyle/>
          <a:p>
            <a:pPr marL="0" indent="0" algn="ctr">
              <a:buNone/>
            </a:pPr>
            <a:r>
              <a:rPr lang="en-US" sz="7200" dirty="0"/>
              <a:t>See </a:t>
            </a:r>
            <a:r>
              <a:rPr lang="en-US" sz="7200" dirty="0">
                <a:hlinkClick r:id="rId7"/>
              </a:rPr>
              <a:t>2 CFR 200.332</a:t>
            </a:r>
            <a:endParaRPr lang="en-US" sz="7200" dirty="0"/>
          </a:p>
        </p:txBody>
      </p:sp>
    </p:spTree>
    <p:extLst>
      <p:ext uri="{BB962C8B-B14F-4D97-AF65-F5344CB8AC3E}">
        <p14:creationId xmlns:p14="http://schemas.microsoft.com/office/powerpoint/2010/main" val="225344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F4A34D-B082-414D-BD8F-C4EC017676F4}"/>
              </a:ext>
            </a:extLst>
          </p:cNvPr>
          <p:cNvSpPr>
            <a:spLocks noGrp="1"/>
          </p:cNvSpPr>
          <p:nvPr>
            <p:ph idx="1"/>
          </p:nvPr>
        </p:nvSpPr>
        <p:spPr>
          <a:xfrm>
            <a:off x="6453351" y="2027219"/>
            <a:ext cx="5302470" cy="2619839"/>
          </a:xfrm>
        </p:spPr>
        <p:txBody>
          <a:bodyPr anchor="ctr">
            <a:normAutofit/>
          </a:bodyPr>
          <a:lstStyle/>
          <a:p>
            <a:pPr marL="0" indent="0">
              <a:buNone/>
            </a:pPr>
            <a:r>
              <a:rPr lang="en-US" sz="2400" dirty="0"/>
              <a:t>What to Look For…</a:t>
            </a:r>
          </a:p>
          <a:p>
            <a:pPr marL="0" indent="0">
              <a:buNone/>
            </a:pPr>
            <a:endParaRPr lang="en-US" sz="200" dirty="0"/>
          </a:p>
          <a:p>
            <a:r>
              <a:rPr lang="en-US" sz="2400" dirty="0"/>
              <a:t>Use of funds for authorized purposes</a:t>
            </a:r>
          </a:p>
          <a:p>
            <a:r>
              <a:rPr lang="en-US" sz="2400" dirty="0"/>
              <a:t>Compliance with requirements</a:t>
            </a:r>
          </a:p>
          <a:p>
            <a:r>
              <a:rPr lang="en-US" sz="2400" dirty="0"/>
              <a:t>Performance goal achievement</a:t>
            </a:r>
          </a:p>
          <a:p>
            <a:endParaRPr lang="en-US" sz="1800" dirty="0"/>
          </a:p>
        </p:txBody>
      </p:sp>
      <p:graphicFrame>
        <p:nvGraphicFramePr>
          <p:cNvPr id="7" name="Content Placeholder 3">
            <a:extLst>
              <a:ext uri="{FF2B5EF4-FFF2-40B4-BE49-F238E27FC236}">
                <a16:creationId xmlns:a16="http://schemas.microsoft.com/office/drawing/2014/main" id="{0E74BD38-EB50-0847-B261-E8A852B4C9E7}"/>
              </a:ext>
            </a:extLst>
          </p:cNvPr>
          <p:cNvGraphicFramePr>
            <a:graphicFrameLocks/>
          </p:cNvGraphicFramePr>
          <p:nvPr>
            <p:extLst>
              <p:ext uri="{D42A27DB-BD31-4B8C-83A1-F6EECF244321}">
                <p14:modId xmlns:p14="http://schemas.microsoft.com/office/powerpoint/2010/main" val="1561844709"/>
              </p:ext>
            </p:extLst>
          </p:nvPr>
        </p:nvGraphicFramePr>
        <p:xfrm>
          <a:off x="0" y="-1603151"/>
          <a:ext cx="12192000" cy="52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B9AD1C4F-34FF-CE42-9BCA-7E0208F07E01}"/>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8E8699F0-5701-9346-8F76-49D7AE84BC37}"/>
              </a:ext>
            </a:extLst>
          </p:cNvPr>
          <p:cNvSpPr txBox="1"/>
          <p:nvPr/>
        </p:nvSpPr>
        <p:spPr>
          <a:xfrm>
            <a:off x="916397" y="2085355"/>
            <a:ext cx="4998720" cy="4154984"/>
          </a:xfrm>
          <a:prstGeom prst="rect">
            <a:avLst/>
          </a:prstGeom>
          <a:solidFill>
            <a:schemeClr val="bg1"/>
          </a:solidFill>
        </p:spPr>
        <p:txBody>
          <a:bodyPr wrap="square" rtlCol="0">
            <a:spAutoFit/>
          </a:bodyPr>
          <a:lstStyle/>
          <a:p>
            <a:r>
              <a:rPr lang="en-US" sz="2400" dirty="0"/>
              <a:t>How to Monitor…</a:t>
            </a:r>
          </a:p>
          <a:p>
            <a:endParaRPr lang="en-US" sz="2400" dirty="0"/>
          </a:p>
          <a:p>
            <a:pPr marL="342900" indent="-342900">
              <a:buFont typeface="Arial" panose="020B0604020202020204" pitchFamily="34" charset="0"/>
              <a:buChar char="•"/>
            </a:pPr>
            <a:r>
              <a:rPr lang="en-US" sz="2400" dirty="0"/>
              <a:t>Review financial and performance reports</a:t>
            </a:r>
          </a:p>
          <a:p>
            <a:pPr marL="342900" indent="-342900">
              <a:buFont typeface="Arial" panose="020B0604020202020204" pitchFamily="34" charset="0"/>
              <a:buChar char="•"/>
            </a:pPr>
            <a:r>
              <a:rPr lang="en-US" sz="2400" dirty="0"/>
              <a:t>Ensure timely and appropriate subrecipient action to address any deficiencies</a:t>
            </a:r>
          </a:p>
          <a:p>
            <a:pPr marL="342900" indent="-342900">
              <a:buFont typeface="Arial" panose="020B0604020202020204" pitchFamily="34" charset="0"/>
              <a:buChar char="•"/>
            </a:pPr>
            <a:r>
              <a:rPr lang="en-US" sz="2400" dirty="0"/>
              <a:t>Issue management decision for applicable audit findings (200.521)</a:t>
            </a:r>
          </a:p>
          <a:p>
            <a:pPr marL="342900" indent="-342900">
              <a:buFont typeface="Arial" panose="020B0604020202020204" pitchFamily="34" charset="0"/>
              <a:buChar char="•"/>
            </a:pPr>
            <a:r>
              <a:rPr lang="en-US" sz="2400" dirty="0"/>
              <a:t>Resolve audit findings specifically related to subaward</a:t>
            </a:r>
          </a:p>
        </p:txBody>
      </p:sp>
    </p:spTree>
    <p:extLst>
      <p:ext uri="{BB962C8B-B14F-4D97-AF65-F5344CB8AC3E}">
        <p14:creationId xmlns:p14="http://schemas.microsoft.com/office/powerpoint/2010/main" val="373559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D1C4F-34FF-CE42-9BCA-7E0208F07E01}"/>
              </a:ext>
            </a:extLst>
          </p:cNvPr>
          <p:cNvSpPr>
            <a:spLocks noGrp="1"/>
          </p:cNvSpPr>
          <p:nvPr>
            <p:ph type="title"/>
          </p:nvPr>
        </p:nvSpPr>
        <p:spPr/>
        <p:txBody>
          <a:bodyPr/>
          <a:lstStyle/>
          <a:p>
            <a:endParaRPr lang="en-US" dirty="0"/>
          </a:p>
        </p:txBody>
      </p:sp>
      <p:sp>
        <p:nvSpPr>
          <p:cNvPr id="8" name="TextBox 7">
            <a:extLst>
              <a:ext uri="{FF2B5EF4-FFF2-40B4-BE49-F238E27FC236}">
                <a16:creationId xmlns:a16="http://schemas.microsoft.com/office/drawing/2014/main" id="{8E8699F0-5701-9346-8F76-49D7AE84BC37}"/>
              </a:ext>
            </a:extLst>
          </p:cNvPr>
          <p:cNvSpPr txBox="1"/>
          <p:nvPr/>
        </p:nvSpPr>
        <p:spPr>
          <a:xfrm>
            <a:off x="916397" y="2085355"/>
            <a:ext cx="4998720" cy="461665"/>
          </a:xfrm>
          <a:prstGeom prst="rect">
            <a:avLst/>
          </a:prstGeom>
          <a:solidFill>
            <a:schemeClr val="bg1"/>
          </a:solidFill>
        </p:spPr>
        <p:txBody>
          <a:bodyPr wrap="square" rtlCol="0">
            <a:spAutoFit/>
          </a:bodyPr>
          <a:lstStyle/>
          <a:p>
            <a:endParaRPr lang="en-US" sz="2400" dirty="0"/>
          </a:p>
        </p:txBody>
      </p:sp>
      <p:graphicFrame>
        <p:nvGraphicFramePr>
          <p:cNvPr id="10" name="Content Placeholder 3">
            <a:extLst>
              <a:ext uri="{FF2B5EF4-FFF2-40B4-BE49-F238E27FC236}">
                <a16:creationId xmlns:a16="http://schemas.microsoft.com/office/drawing/2014/main" id="{84F58D82-EECE-8843-A060-D856AA14F0F3}"/>
              </a:ext>
            </a:extLst>
          </p:cNvPr>
          <p:cNvGraphicFramePr>
            <a:graphicFrameLocks/>
          </p:cNvGraphicFramePr>
          <p:nvPr>
            <p:extLst>
              <p:ext uri="{D42A27DB-BD31-4B8C-83A1-F6EECF244321}">
                <p14:modId xmlns:p14="http://schemas.microsoft.com/office/powerpoint/2010/main" val="1623762639"/>
              </p:ext>
            </p:extLst>
          </p:nvPr>
        </p:nvGraphicFramePr>
        <p:xfrm>
          <a:off x="0" y="-1603151"/>
          <a:ext cx="12192000" cy="52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0E7BD5F6-F343-014A-945E-1EF5B622BA8E}"/>
              </a:ext>
            </a:extLst>
          </p:cNvPr>
          <p:cNvSpPr>
            <a:spLocks noGrp="1"/>
          </p:cNvSpPr>
          <p:nvPr>
            <p:ph idx="1"/>
          </p:nvPr>
        </p:nvSpPr>
        <p:spPr>
          <a:xfrm>
            <a:off x="838200" y="2085355"/>
            <a:ext cx="10515600" cy="4091607"/>
          </a:xfrm>
        </p:spPr>
        <p:txBody>
          <a:bodyPr>
            <a:normAutofit/>
          </a:bodyPr>
          <a:lstStyle/>
          <a:p>
            <a:pPr>
              <a:spcBef>
                <a:spcPts val="2200"/>
              </a:spcBef>
            </a:pPr>
            <a:r>
              <a:rPr lang="en-US" sz="3600" dirty="0"/>
              <a:t>Local government (recipient) will report on any subawards by project</a:t>
            </a:r>
          </a:p>
          <a:p>
            <a:pPr>
              <a:spcBef>
                <a:spcPts val="2200"/>
              </a:spcBef>
            </a:pPr>
            <a:r>
              <a:rPr lang="en-US" sz="3600" dirty="0"/>
              <a:t>Local government will provide additional info on any subawards over $50,000</a:t>
            </a:r>
          </a:p>
          <a:p>
            <a:pPr>
              <a:spcBef>
                <a:spcPts val="2200"/>
              </a:spcBef>
            </a:pPr>
            <a:r>
              <a:rPr lang="en-US" sz="3600" dirty="0"/>
              <a:t>Subrecipient will report on subaward compliance</a:t>
            </a:r>
          </a:p>
        </p:txBody>
      </p:sp>
    </p:spTree>
    <p:extLst>
      <p:ext uri="{BB962C8B-B14F-4D97-AF65-F5344CB8AC3E}">
        <p14:creationId xmlns:p14="http://schemas.microsoft.com/office/powerpoint/2010/main" val="325210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park with benches and trees&#10;&#10;Description automatically generated with low confidence">
            <a:extLst>
              <a:ext uri="{FF2B5EF4-FFF2-40B4-BE49-F238E27FC236}">
                <a16:creationId xmlns:a16="http://schemas.microsoft.com/office/drawing/2014/main" id="{1626339B-CB36-C041-BEDD-BF24F60A96CD}"/>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4446C3-58A2-D84B-A5CF-CFC485A8989D}"/>
              </a:ext>
            </a:extLst>
          </p:cNvPr>
          <p:cNvSpPr>
            <a:spLocks noGrp="1"/>
          </p:cNvSpPr>
          <p:nvPr>
            <p:ph type="title"/>
          </p:nvPr>
        </p:nvSpPr>
        <p:spPr>
          <a:xfrm>
            <a:off x="838200" y="0"/>
            <a:ext cx="10515600" cy="1325563"/>
          </a:xfrm>
        </p:spPr>
        <p:txBody>
          <a:bodyPr>
            <a:normAutofit/>
          </a:bodyPr>
          <a:lstStyle/>
          <a:p>
            <a:r>
              <a:rPr lang="en-US" dirty="0">
                <a:solidFill>
                  <a:srgbClr val="FFFFFF"/>
                </a:solidFill>
              </a:rPr>
              <a:t>Parks</a:t>
            </a:r>
          </a:p>
        </p:txBody>
      </p:sp>
      <p:sp>
        <p:nvSpPr>
          <p:cNvPr id="3" name="Content Placeholder 2">
            <a:extLst>
              <a:ext uri="{FF2B5EF4-FFF2-40B4-BE49-F238E27FC236}">
                <a16:creationId xmlns:a16="http://schemas.microsoft.com/office/drawing/2014/main" id="{06BAE1D9-95AA-814A-96B4-7313850E05A2}"/>
              </a:ext>
            </a:extLst>
          </p:cNvPr>
          <p:cNvSpPr>
            <a:spLocks noGrp="1"/>
          </p:cNvSpPr>
          <p:nvPr>
            <p:ph idx="1"/>
          </p:nvPr>
        </p:nvSpPr>
        <p:spPr>
          <a:xfrm>
            <a:off x="838200" y="1325562"/>
            <a:ext cx="10756392" cy="5623878"/>
          </a:xfrm>
        </p:spPr>
        <p:txBody>
          <a:bodyPr>
            <a:normAutofit fontScale="92500" lnSpcReduction="20000"/>
          </a:bodyPr>
          <a:lstStyle/>
          <a:p>
            <a:pPr marL="0" indent="0">
              <a:buNone/>
            </a:pPr>
            <a:r>
              <a:rPr lang="en-US" sz="1900" b="1" dirty="0">
                <a:solidFill>
                  <a:srgbClr val="FFFFFF"/>
                </a:solidFill>
              </a:rPr>
              <a:t>2.18.  Would investments in improving outdoor spaces (e.g. parks) be an eligible use of funds as a response to the public health emergency and/or its negative economic impacts? [6/23] </a:t>
            </a:r>
            <a:endParaRPr lang="en-US" sz="1900" dirty="0">
              <a:solidFill>
                <a:srgbClr val="FFFFFF"/>
              </a:solidFill>
            </a:endParaRPr>
          </a:p>
          <a:p>
            <a:pPr marL="0" indent="0">
              <a:buNone/>
            </a:pPr>
            <a:r>
              <a:rPr lang="en-US" sz="1900" dirty="0">
                <a:solidFill>
                  <a:srgbClr val="FFFFFF"/>
                </a:solidFill>
              </a:rPr>
              <a:t>There are multiple ways that investments in improving outdoor spaces could qualify as eligible uses; several are highlighted below, though there may be other ways that a specific investment in outdoor spaces would meet eligible use criteria. </a:t>
            </a:r>
          </a:p>
          <a:p>
            <a:pPr marL="0" indent="0">
              <a:buNone/>
            </a:pPr>
            <a:r>
              <a:rPr lang="en-US" sz="1900" dirty="0">
                <a:solidFill>
                  <a:srgbClr val="FFFFFF"/>
                </a:solidFill>
              </a:rPr>
              <a:t>First, in recognition of the disproportionate negative economic impacts on certain communities and populations, the Interim Final Rule identifies certain types of services that are eligible uses when provided in a Qualified Census Tract (QCT), to families and individuals living in QCTs, or when these services are provided by Tribal governments. Recipients may also provide these services to other populations, households, or geographic areas disproportionately impacted by the pandemic. </a:t>
            </a:r>
          </a:p>
          <a:p>
            <a:pPr marL="0" indent="0">
              <a:buNone/>
            </a:pPr>
            <a:r>
              <a:rPr lang="en-US" sz="1900" dirty="0">
                <a:solidFill>
                  <a:srgbClr val="FFFFFF"/>
                </a:solidFill>
              </a:rPr>
              <a:t>These programs and services include services designed to build stronger neighborhoods and communities and to address health disparities and the social determinants of health. The Interim Final Rule provides a non-exhaustive list of eligible services to respond to the needs of communities disproportionately impacted by the pandemic, and recipients may identify other uses of funds that do so, consistent with the Rule’s framework. For example, investments in parks, public plazas, and other public outdoor recreation spaces may be responsive to the needs of disproportionately impacted communities by promoting healthier living environments and outdoor recreation and socialization to mitigate the spread of COVID-19. </a:t>
            </a:r>
          </a:p>
          <a:p>
            <a:pPr marL="0" indent="0">
              <a:buNone/>
            </a:pPr>
            <a:r>
              <a:rPr lang="en-US" sz="1900" dirty="0">
                <a:solidFill>
                  <a:srgbClr val="FFFFFF"/>
                </a:solidFill>
              </a:rPr>
              <a:t>Second, recipients may provide assistance to small businesses in all communities. Assistance to small businesses could include support to enhance outdoor spaces for COVID-19 mitigation (e.g., restaurant patios) or to improve the built environment of the neighborhood (e.g., </a:t>
            </a:r>
            <a:r>
              <a:rPr lang="en-US" sz="1900" dirty="0" err="1">
                <a:solidFill>
                  <a:srgbClr val="FFFFFF"/>
                </a:solidFill>
              </a:rPr>
              <a:t>façade</a:t>
            </a:r>
            <a:r>
              <a:rPr lang="en-US" sz="1900" dirty="0">
                <a:solidFill>
                  <a:srgbClr val="FFFFFF"/>
                </a:solidFill>
              </a:rPr>
              <a:t> improvements). </a:t>
            </a:r>
          </a:p>
          <a:p>
            <a:pPr marL="0" indent="0">
              <a:buNone/>
            </a:pPr>
            <a:r>
              <a:rPr lang="en-US" sz="1900" dirty="0">
                <a:solidFill>
                  <a:srgbClr val="FFFFFF"/>
                </a:solidFill>
              </a:rPr>
              <a:t>Third, many governments saw significantly increased use of parks during the pandemic that resulted in damage or increased maintenance needs. The Interim Final Rule recognizes that “decrease[s to] a state or local government’s ability to effectively administer services” can constitute a negative economic impact of the pandemic. </a:t>
            </a:r>
          </a:p>
          <a:p>
            <a:pPr marL="0" indent="0">
              <a:buNone/>
            </a:pPr>
            <a:br>
              <a:rPr lang="en-US" sz="1100" dirty="0">
                <a:solidFill>
                  <a:srgbClr val="FFFFFF"/>
                </a:solidFill>
              </a:rPr>
            </a:br>
            <a:endParaRPr lang="en-US" sz="1100" dirty="0">
              <a:solidFill>
                <a:srgbClr val="FFFFFF"/>
              </a:solidFill>
            </a:endParaRPr>
          </a:p>
        </p:txBody>
      </p:sp>
    </p:spTree>
    <p:extLst>
      <p:ext uri="{BB962C8B-B14F-4D97-AF65-F5344CB8AC3E}">
        <p14:creationId xmlns:p14="http://schemas.microsoft.com/office/powerpoint/2010/main" val="78052553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5D8F-3D5F-9348-9C8D-9925118FCBB9}"/>
              </a:ext>
            </a:extLst>
          </p:cNvPr>
          <p:cNvSpPr>
            <a:spLocks noGrp="1"/>
          </p:cNvSpPr>
          <p:nvPr>
            <p:ph type="title"/>
          </p:nvPr>
        </p:nvSpPr>
        <p:spPr>
          <a:xfrm>
            <a:off x="838200" y="557188"/>
            <a:ext cx="4862848" cy="5569291"/>
          </a:xfrm>
        </p:spPr>
        <p:txBody>
          <a:bodyPr>
            <a:normAutofit/>
          </a:bodyPr>
          <a:lstStyle/>
          <a:p>
            <a:r>
              <a:rPr lang="en-US" sz="5200" dirty="0"/>
              <a:t>What Determines ARP/FRF Allowable Expenditures?</a:t>
            </a:r>
          </a:p>
        </p:txBody>
      </p:sp>
      <p:graphicFrame>
        <p:nvGraphicFramePr>
          <p:cNvPr id="5" name="Content Placeholder 2">
            <a:extLst>
              <a:ext uri="{FF2B5EF4-FFF2-40B4-BE49-F238E27FC236}">
                <a16:creationId xmlns:a16="http://schemas.microsoft.com/office/drawing/2014/main" id="{F92ECEA2-7C88-492C-91BA-5D5F43EE45A2}"/>
              </a:ext>
            </a:extLst>
          </p:cNvPr>
          <p:cNvGraphicFramePr>
            <a:graphicFrameLocks noGrp="1"/>
          </p:cNvGraphicFramePr>
          <p:nvPr>
            <p:ph idx="1"/>
          </p:nvPr>
        </p:nvGraphicFramePr>
        <p:xfrm>
          <a:off x="5701048" y="263047"/>
          <a:ext cx="6311412" cy="6594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55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467" y="321734"/>
            <a:ext cx="10905066" cy="1135737"/>
          </a:xfrm>
        </p:spPr>
        <p:txBody>
          <a:bodyPr>
            <a:normAutofit/>
          </a:bodyPr>
          <a:lstStyle/>
          <a:p>
            <a:r>
              <a:rPr lang="en-US" sz="4000" dirty="0"/>
              <a:t>ARP/FRF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1457471"/>
          <a:ext cx="12192000" cy="48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86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88368" y="132105"/>
          <a:ext cx="10815263" cy="233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F07B0C7-79DD-374F-90E1-9CE1BFD8400A}"/>
              </a:ext>
            </a:extLst>
          </p:cNvPr>
          <p:cNvSpPr/>
          <p:nvPr/>
        </p:nvSpPr>
        <p:spPr>
          <a:xfrm>
            <a:off x="791110" y="2702104"/>
            <a:ext cx="10438544" cy="378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t>
            </a:r>
            <a:r>
              <a:rPr lang="en-US" sz="2400" b="1" dirty="0" err="1">
                <a:solidFill>
                  <a:schemeClr val="tx1"/>
                </a:solidFill>
              </a:rPr>
              <a:t>ligible</a:t>
            </a:r>
            <a:r>
              <a:rPr lang="en-US" sz="2400" b="1" dirty="0">
                <a:solidFill>
                  <a:schemeClr val="tx1"/>
                </a:solidFill>
              </a:rPr>
              <a:t> uses under this category must be in response to the disease itself or the harmful consequences of the economic disruptions resulting from or exacerbated by the COVID-19 public health emergency”</a:t>
            </a:r>
          </a:p>
          <a:p>
            <a:pPr algn="ctr"/>
            <a:endParaRPr lang="en-US" sz="1000" dirty="0">
              <a:solidFill>
                <a:schemeClr val="tx1"/>
              </a:solidFill>
            </a:endParaRPr>
          </a:p>
          <a:p>
            <a:pPr>
              <a:spcBef>
                <a:spcPts val="1200"/>
              </a:spcBef>
            </a:pPr>
            <a:r>
              <a:rPr lang="en-US" sz="2000" dirty="0">
                <a:solidFill>
                  <a:schemeClr val="tx1"/>
                </a:solidFill>
              </a:rPr>
              <a:t>Assess short and long-term effects on public health of COVID-19 and identify how program/project/activity addresses them</a:t>
            </a:r>
            <a:endParaRPr lang="en-US" sz="1000" dirty="0">
              <a:solidFill>
                <a:schemeClr val="tx1"/>
              </a:solidFill>
            </a:endParaRPr>
          </a:p>
          <a:p>
            <a:pPr>
              <a:spcBef>
                <a:spcPts val="1200"/>
              </a:spcBef>
            </a:pPr>
            <a:r>
              <a:rPr lang="en-US" sz="2000" dirty="0">
                <a:solidFill>
                  <a:schemeClr val="tx1"/>
                </a:solidFill>
              </a:rPr>
              <a:t>Specifically identify negative impact from COVID-19 and identify how program/project/activity addresses the negative impact </a:t>
            </a:r>
          </a:p>
          <a:p>
            <a:pPr>
              <a:spcBef>
                <a:spcPts val="1200"/>
              </a:spcBef>
            </a:pPr>
            <a:r>
              <a:rPr lang="en-US" sz="2000" dirty="0">
                <a:solidFill>
                  <a:schemeClr val="tx1"/>
                </a:solidFill>
              </a:rPr>
              <a:t>Focus on those most disproportionately impacted by the pandemic; broader expenditure authority in Qualify Census Tracts (QCT)</a:t>
            </a:r>
            <a:endParaRPr lang="en-US" sz="1000" dirty="0">
              <a:solidFill>
                <a:schemeClr val="tx1"/>
              </a:solidFill>
            </a:endParaRPr>
          </a:p>
          <a:p>
            <a:pPr>
              <a:spcBef>
                <a:spcPts val="1200"/>
              </a:spcBef>
            </a:pPr>
            <a:r>
              <a:rPr lang="en-US" sz="2000" dirty="0">
                <a:solidFill>
                  <a:schemeClr val="tx1"/>
                </a:solidFill>
              </a:rPr>
              <a:t>Make sure there is state law authority for the particular program/project/activity</a:t>
            </a:r>
          </a:p>
        </p:txBody>
      </p:sp>
    </p:spTree>
    <p:extLst>
      <p:ext uri="{BB962C8B-B14F-4D97-AF65-F5344CB8AC3E}">
        <p14:creationId xmlns:p14="http://schemas.microsoft.com/office/powerpoint/2010/main" val="245680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Allows a local government to use ARP monies to fund (most) general government services, to the extent that the local government experiences a reduction in general revenue during the pandemic, according to specified formula.</a:t>
            </a:r>
          </a:p>
          <a:p>
            <a:endParaRPr lang="en-US" sz="800" dirty="0">
              <a:solidFill>
                <a:schemeClr val="tx1"/>
              </a:solidFill>
            </a:endParaRPr>
          </a:p>
          <a:p>
            <a:pPr>
              <a:spcBef>
                <a:spcPts val="1200"/>
              </a:spcBef>
            </a:pPr>
            <a:r>
              <a:rPr lang="en-US" sz="2000" dirty="0">
                <a:solidFill>
                  <a:schemeClr val="tx1"/>
                </a:solidFill>
                <a:effectLst/>
              </a:rPr>
              <a:t>Compares “general revenue,” as defined by US Treasury in each of four calendar years (2020-2023) to artificially inflated base year general revenue</a:t>
            </a:r>
            <a:endParaRPr lang="en-US" sz="1000" dirty="0">
              <a:solidFill>
                <a:schemeClr val="tx1"/>
              </a:solidFill>
            </a:endParaRPr>
          </a:p>
          <a:p>
            <a:pPr>
              <a:spcBef>
                <a:spcPts val="1200"/>
              </a:spcBef>
            </a:pPr>
            <a:r>
              <a:rPr lang="en-US" sz="2000" dirty="0">
                <a:solidFill>
                  <a:schemeClr val="tx1"/>
                </a:solidFill>
              </a:rPr>
              <a:t>Any resulting “lost revenue" may be expended for most general government services authorized by state law </a:t>
            </a:r>
          </a:p>
          <a:p>
            <a:pPr>
              <a:spcBef>
                <a:spcPts val="1200"/>
              </a:spcBef>
            </a:pPr>
            <a:r>
              <a:rPr lang="en-US" sz="2000" i="1" dirty="0">
                <a:solidFill>
                  <a:schemeClr val="tx1"/>
                </a:solidFill>
              </a:rPr>
              <a:t>See</a:t>
            </a:r>
            <a:r>
              <a:rPr lang="en-US" sz="2000" dirty="0">
                <a:solidFill>
                  <a:schemeClr val="tx1"/>
                </a:solidFill>
              </a:rPr>
              <a:t> </a:t>
            </a:r>
            <a:r>
              <a:rPr lang="en-US" dirty="0">
                <a:solidFill>
                  <a:schemeClr val="tx1"/>
                </a:solidFill>
                <a:hlinkClick r:id="rId7"/>
              </a:rPr>
              <a:t>American Rescue Plan Act of 2021 (ARP): Local Government Expenditures of ARP funds for General Government Purposes</a:t>
            </a:r>
            <a:endParaRPr lang="en-US" dirty="0">
              <a:solidFill>
                <a:schemeClr val="tx1"/>
              </a:solidFill>
            </a:endParaRPr>
          </a:p>
          <a:p>
            <a:pPr marL="342900" indent="-342900">
              <a:spcBef>
                <a:spcPts val="1200"/>
              </a:spcBef>
              <a:buFont typeface="Arial" panose="020B0604020202020204" pitchFamily="34" charset="0"/>
              <a:buChar char="•"/>
            </a:pPr>
            <a:endParaRPr lang="en-US" sz="2000" dirty="0">
              <a:solidFill>
                <a:schemeClr val="tx1"/>
              </a:solidFill>
            </a:endParaRPr>
          </a:p>
          <a:p>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416451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1500-57D2-4A4E-8448-503554D447CF}"/>
              </a:ext>
            </a:extLst>
          </p:cNvPr>
          <p:cNvSpPr>
            <a:spLocks noGrp="1"/>
          </p:cNvSpPr>
          <p:nvPr>
            <p:ph type="title"/>
          </p:nvPr>
        </p:nvSpPr>
        <p:spPr>
          <a:xfrm>
            <a:off x="4116889" y="0"/>
            <a:ext cx="7064274" cy="1286160"/>
          </a:xfrm>
        </p:spPr>
        <p:txBody>
          <a:bodyPr anchor="b">
            <a:normAutofit fontScale="90000"/>
          </a:bodyPr>
          <a:lstStyle/>
          <a:p>
            <a:r>
              <a:rPr lang="en-US" sz="4900" b="1" dirty="0"/>
              <a:t>ARP Zoom Office Hours</a:t>
            </a:r>
            <a:br>
              <a:rPr lang="en-US" sz="3400" dirty="0"/>
            </a:br>
            <a:r>
              <a:rPr lang="en-US" sz="3400" dirty="0"/>
              <a:t>Bring Your Coffee/Lunch &amp; Your Questions</a:t>
            </a:r>
          </a:p>
        </p:txBody>
      </p:sp>
      <p:sp>
        <p:nvSpPr>
          <p:cNvPr id="3" name="Content Placeholder 2">
            <a:extLst>
              <a:ext uri="{FF2B5EF4-FFF2-40B4-BE49-F238E27FC236}">
                <a16:creationId xmlns:a16="http://schemas.microsoft.com/office/drawing/2014/main" id="{D3D82C04-A404-A646-B179-3679DC6BFA98}"/>
              </a:ext>
            </a:extLst>
          </p:cNvPr>
          <p:cNvSpPr>
            <a:spLocks noGrp="1"/>
          </p:cNvSpPr>
          <p:nvPr>
            <p:ph idx="1"/>
          </p:nvPr>
        </p:nvSpPr>
        <p:spPr>
          <a:xfrm>
            <a:off x="4116889" y="1410655"/>
            <a:ext cx="7682274" cy="5354877"/>
          </a:xfrm>
        </p:spPr>
        <p:txBody>
          <a:bodyPr>
            <a:normAutofit/>
          </a:bodyPr>
          <a:lstStyle/>
          <a:p>
            <a:r>
              <a:rPr lang="en-US" b="1" dirty="0"/>
              <a:t>Monday,  October 4, at 8:30am</a:t>
            </a:r>
            <a:r>
              <a:rPr lang="en-US" dirty="0"/>
              <a:t> </a:t>
            </a:r>
          </a:p>
          <a:p>
            <a:r>
              <a:rPr lang="en-US" b="1" dirty="0"/>
              <a:t>Thursday, October 14, at 12:00pm</a:t>
            </a:r>
            <a:endParaRPr lang="en-US" dirty="0"/>
          </a:p>
          <a:p>
            <a:r>
              <a:rPr lang="en-US" b="1" dirty="0"/>
              <a:t>Thursday, October 21, at 8:30am</a:t>
            </a:r>
            <a:r>
              <a:rPr lang="en-US" dirty="0"/>
              <a:t> (We will focus on the Project and Expenditure Report (deadline Oct. 31, 2021) but will address other questions as time allows)</a:t>
            </a:r>
          </a:p>
          <a:p>
            <a:r>
              <a:rPr lang="en-US" b="1" dirty="0"/>
              <a:t>Tuesday, October 26, at 12:00pm</a:t>
            </a:r>
          </a:p>
          <a:p>
            <a:r>
              <a:rPr lang="en-US" b="1" dirty="0"/>
              <a:t>Monday, November 1, at 8:30am</a:t>
            </a:r>
          </a:p>
          <a:p>
            <a:r>
              <a:rPr lang="en-US" b="1" dirty="0"/>
              <a:t>Wednesday, November 10, at 12:00pm</a:t>
            </a:r>
          </a:p>
          <a:p>
            <a:r>
              <a:rPr lang="en-US" b="1" dirty="0"/>
              <a:t>Tuesday, November 16, at 8:30am</a:t>
            </a:r>
            <a:endParaRPr lang="en-US" dirty="0"/>
          </a:p>
          <a:p>
            <a:pPr marL="0" indent="0">
              <a:buNone/>
            </a:pPr>
            <a:endParaRPr lang="en-US" sz="1200" u="sng" dirty="0"/>
          </a:p>
          <a:p>
            <a:pPr marL="0" indent="0">
              <a:buNone/>
            </a:pPr>
            <a:endParaRPr lang="en-US" sz="2400" b="1" dirty="0"/>
          </a:p>
        </p:txBody>
      </p:sp>
      <p:pic>
        <p:nvPicPr>
          <p:cNvPr id="3074" name="Picture 2" descr="A person holding a tablet&#10;&#10;Description automatically generated with low confidence">
            <a:extLst>
              <a:ext uri="{FF2B5EF4-FFF2-40B4-BE49-F238E27FC236}">
                <a16:creationId xmlns:a16="http://schemas.microsoft.com/office/drawing/2014/main" id="{10111A7B-9BD5-A14D-BE60-570500D2E48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10"/>
            <a:ext cx="382043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7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“[T]o provide premium pay to eligible workers performing essential work during the COVID-19 public health emergency….”</a:t>
            </a:r>
          </a:p>
          <a:p>
            <a:endParaRPr lang="en-US" sz="1200" b="1" dirty="0">
              <a:solidFill>
                <a:schemeClr val="tx1"/>
              </a:solidFill>
            </a:endParaRPr>
          </a:p>
          <a:p>
            <a:r>
              <a:rPr lang="en-US" dirty="0">
                <a:solidFill>
                  <a:schemeClr val="tx1"/>
                </a:solidFill>
              </a:rPr>
              <a:t>Local governments have broad authority to determine which workers are essential, but they must regularly perform in-person work, interact with others at work, or physically handle items handled by others. </a:t>
            </a:r>
          </a:p>
          <a:p>
            <a:endParaRPr lang="en-US" sz="1000" dirty="0">
              <a:solidFill>
                <a:schemeClr val="tx1"/>
              </a:solidFill>
            </a:endParaRPr>
          </a:p>
          <a:p>
            <a:r>
              <a:rPr lang="en-US" dirty="0">
                <a:solidFill>
                  <a:schemeClr val="tx1"/>
                </a:solidFill>
              </a:rPr>
              <a:t>May not be used as substitute for regular earnings.</a:t>
            </a:r>
          </a:p>
          <a:p>
            <a:endParaRPr lang="en-US" sz="1000" dirty="0">
              <a:solidFill>
                <a:schemeClr val="tx1"/>
              </a:solidFill>
            </a:endParaRPr>
          </a:p>
          <a:p>
            <a:r>
              <a:rPr lang="en-US" dirty="0">
                <a:solidFill>
                  <a:schemeClr val="tx1"/>
                </a:solidFill>
              </a:rPr>
              <a:t>May be retroactive to the start of the pandemic; but check with your attorney for potential state law issues.</a:t>
            </a:r>
          </a:p>
          <a:p>
            <a:endParaRPr lang="en-US" sz="1000" dirty="0">
              <a:solidFill>
                <a:schemeClr val="tx1"/>
              </a:solidFill>
            </a:endParaRPr>
          </a:p>
          <a:p>
            <a:r>
              <a:rPr lang="en-US" dirty="0">
                <a:solidFill>
                  <a:schemeClr val="tx1"/>
                </a:solidFill>
              </a:rPr>
              <a:t>US Treasury emphasizes the need for recipients to prioritize premium pay for lower income workers. Premium pay that would increase a worker’s total pay above 150% of the greater of the state or county average annual wage requires specific justification for how it responds to the needs of these workers.</a:t>
            </a:r>
          </a:p>
          <a:p>
            <a:endParaRPr lang="en-US" sz="1000" dirty="0">
              <a:solidFill>
                <a:schemeClr val="tx1"/>
              </a:solidFill>
            </a:endParaRPr>
          </a:p>
          <a:p>
            <a:r>
              <a:rPr lang="en-US" dirty="0">
                <a:solidFill>
                  <a:schemeClr val="tx1"/>
                </a:solidFill>
              </a:rPr>
              <a:t>All premium pay must comply with state law authority.  </a:t>
            </a:r>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194172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“[T]o provide premium pay to eligible workers performing essential work during the COVID-19 public health emergency….”</a:t>
            </a:r>
          </a:p>
          <a:p>
            <a:endParaRPr lang="en-US" sz="1200" b="1" dirty="0">
              <a:solidFill>
                <a:schemeClr val="tx1"/>
              </a:solidFill>
            </a:endParaRPr>
          </a:p>
          <a:p>
            <a:r>
              <a:rPr lang="en-US" dirty="0">
                <a:solidFill>
                  <a:schemeClr val="tx1"/>
                </a:solidFill>
              </a:rPr>
              <a:t>Local governments have broad authority to determine which workers are essential, but they must regularly perform in-person work, interact with others at work, or physically handle items handled by others. </a:t>
            </a:r>
          </a:p>
          <a:p>
            <a:endParaRPr lang="en-US" sz="1000" dirty="0">
              <a:solidFill>
                <a:schemeClr val="tx1"/>
              </a:solidFill>
            </a:endParaRPr>
          </a:p>
          <a:p>
            <a:r>
              <a:rPr lang="en-US" dirty="0">
                <a:solidFill>
                  <a:schemeClr val="tx1"/>
                </a:solidFill>
              </a:rPr>
              <a:t>May not be used as substitute for regular earnings.</a:t>
            </a:r>
          </a:p>
          <a:p>
            <a:endParaRPr lang="en-US" sz="1000" dirty="0">
              <a:solidFill>
                <a:schemeClr val="tx1"/>
              </a:solidFill>
            </a:endParaRPr>
          </a:p>
          <a:p>
            <a:r>
              <a:rPr lang="en-US" dirty="0">
                <a:solidFill>
                  <a:schemeClr val="tx1"/>
                </a:solidFill>
              </a:rPr>
              <a:t>May be retroactive to the start of the pandemic; but check with your attorney for potential state law issues.</a:t>
            </a:r>
          </a:p>
          <a:p>
            <a:endParaRPr lang="en-US" sz="1000" dirty="0">
              <a:solidFill>
                <a:schemeClr val="tx1"/>
              </a:solidFill>
            </a:endParaRPr>
          </a:p>
          <a:p>
            <a:r>
              <a:rPr lang="en-US" dirty="0">
                <a:solidFill>
                  <a:schemeClr val="tx1"/>
                </a:solidFill>
              </a:rPr>
              <a:t>US Treasury emphasizes the need for recipients to prioritize premium pay for lower income workers. Premium pay that would increase a worker’s total pay above 150% of the greater of the state or county average annual wage requires specific justification for how it responds to the needs of these workers.</a:t>
            </a:r>
          </a:p>
          <a:p>
            <a:endParaRPr lang="en-US" sz="1000" dirty="0">
              <a:solidFill>
                <a:schemeClr val="tx1"/>
              </a:solidFill>
            </a:endParaRPr>
          </a:p>
          <a:p>
            <a:r>
              <a:rPr lang="en-US" dirty="0">
                <a:solidFill>
                  <a:schemeClr val="tx1"/>
                </a:solidFill>
              </a:rPr>
              <a:t>All premium pay must comply with state law authority.  </a:t>
            </a:r>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155514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13026" y="255394"/>
          <a:ext cx="10935127"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13026" y="2729970"/>
            <a:ext cx="10664576" cy="3760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Aligns eligible uses with the types or categories of projects that would be eligible to receive financial assistance through the EPA’s Clean Water State Revolving Fund (CWSRF) or Drinking Water State Revolving Fund (DWSRF).</a:t>
            </a:r>
          </a:p>
          <a:p>
            <a:pPr algn="ctr"/>
            <a:endParaRPr lang="en-US" sz="1000" dirty="0">
              <a:solidFill>
                <a:schemeClr val="tx1"/>
              </a:solidFill>
            </a:endParaRPr>
          </a:p>
          <a:p>
            <a:r>
              <a:rPr lang="en-US" dirty="0">
                <a:solidFill>
                  <a:schemeClr val="tx1"/>
                </a:solidFill>
              </a:rPr>
              <a:t>DWSRF: Projects include treatment, transmission and distribution (including lead service line replacement), source rehabilitation and decontamination, storage, consolidation, and new systems development. </a:t>
            </a:r>
          </a:p>
          <a:p>
            <a:pPr algn="ctr"/>
            <a:endParaRPr lang="en-US" sz="1000" dirty="0">
              <a:solidFill>
                <a:schemeClr val="tx1"/>
              </a:solidFill>
            </a:endParaRPr>
          </a:p>
          <a:p>
            <a:r>
              <a:rPr lang="en-US" dirty="0">
                <a:solidFill>
                  <a:schemeClr val="tx1"/>
                </a:solidFill>
              </a:rPr>
              <a:t>CWSRF: Projects include construction of publicly- owned treatment works, nonpoint source pollution management, national estuary program projects, decentralized wastewater treatment systems, stormwater systems, water conservation, efficiency, and reuse measures, watershed pilot projects, energy efficiency measures for publicly-owned treatment works, water reuse projects, security measures at publicly-owned treatment works, and technical assistance to ensure compliance with the Clean Water Act. </a:t>
            </a:r>
          </a:p>
          <a:p>
            <a:pPr algn="ctr"/>
            <a:endParaRPr lang="en-US" sz="1000" dirty="0">
              <a:solidFill>
                <a:schemeClr val="tx1"/>
              </a:solidFill>
            </a:endParaRPr>
          </a:p>
          <a:p>
            <a:r>
              <a:rPr lang="en-US" dirty="0">
                <a:solidFill>
                  <a:schemeClr val="tx1"/>
                </a:solidFill>
              </a:rPr>
              <a:t>NO State Law Authority for Broadband Infrastructure (but watch for new legislation)</a:t>
            </a:r>
          </a:p>
        </p:txBody>
      </p:sp>
    </p:spTree>
    <p:extLst>
      <p:ext uri="{BB962C8B-B14F-4D97-AF65-F5344CB8AC3E}">
        <p14:creationId xmlns:p14="http://schemas.microsoft.com/office/powerpoint/2010/main" val="35275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8CCE4-23EC-014F-A33F-B6055D78AC62}"/>
              </a:ext>
            </a:extLst>
          </p:cNvPr>
          <p:cNvSpPr>
            <a:spLocks noGrp="1"/>
          </p:cNvSpPr>
          <p:nvPr>
            <p:ph type="title"/>
          </p:nvPr>
        </p:nvSpPr>
        <p:spPr>
          <a:xfrm>
            <a:off x="545593" y="-155045"/>
            <a:ext cx="5251316" cy="1807305"/>
          </a:xfrm>
        </p:spPr>
        <p:txBody>
          <a:bodyPr>
            <a:normAutofit/>
          </a:bodyPr>
          <a:lstStyle/>
          <a:p>
            <a:r>
              <a:rPr lang="en-US" dirty="0"/>
              <a:t>ARP/CSLFRF Course</a:t>
            </a:r>
          </a:p>
        </p:txBody>
      </p:sp>
      <p:sp>
        <p:nvSpPr>
          <p:cNvPr id="7" name="Content Placeholder 2">
            <a:extLst>
              <a:ext uri="{FF2B5EF4-FFF2-40B4-BE49-F238E27FC236}">
                <a16:creationId xmlns:a16="http://schemas.microsoft.com/office/drawing/2014/main" id="{E558F43C-04D4-DA43-AA5C-AA4DBC5A42BB}"/>
              </a:ext>
            </a:extLst>
          </p:cNvPr>
          <p:cNvSpPr>
            <a:spLocks noGrp="1"/>
          </p:cNvSpPr>
          <p:nvPr>
            <p:ph idx="1"/>
          </p:nvPr>
        </p:nvSpPr>
        <p:spPr>
          <a:xfrm>
            <a:off x="548641" y="1255776"/>
            <a:ext cx="5677526" cy="5300299"/>
          </a:xfrm>
        </p:spPr>
        <p:txBody>
          <a:bodyPr>
            <a:normAutofit/>
          </a:bodyPr>
          <a:lstStyle/>
          <a:p>
            <a:pPr lvl="0">
              <a:spcBef>
                <a:spcPts val="1200"/>
              </a:spcBef>
            </a:pPr>
            <a:r>
              <a:rPr lang="en-US" sz="2000" b="1" dirty="0"/>
              <a:t>Wednesday, October 13: Understanding ARP/CLFRF: Laying the Foundation*</a:t>
            </a:r>
            <a:endParaRPr lang="en-US" sz="2000" dirty="0"/>
          </a:p>
          <a:p>
            <a:pPr lvl="0">
              <a:spcBef>
                <a:spcPts val="1200"/>
              </a:spcBef>
            </a:pPr>
            <a:r>
              <a:rPr lang="en-US" sz="2000" b="1" dirty="0"/>
              <a:t>Friday, October 15: Compliance Requirements I: Auditing, Subawards, and Reports</a:t>
            </a:r>
            <a:endParaRPr lang="en-US" sz="2000" dirty="0"/>
          </a:p>
          <a:p>
            <a:pPr lvl="0">
              <a:spcBef>
                <a:spcPts val="1200"/>
              </a:spcBef>
            </a:pPr>
            <a:r>
              <a:rPr lang="en-US" sz="2000" b="1" dirty="0"/>
              <a:t>Wednesday, October 20: Compliance Requirements II: Procurement, Conflicts of Interest, and Other Uniform Guidance Provisions </a:t>
            </a:r>
            <a:endParaRPr lang="en-US" sz="2000" dirty="0"/>
          </a:p>
          <a:p>
            <a:pPr lvl="0">
              <a:spcBef>
                <a:spcPts val="1200"/>
              </a:spcBef>
            </a:pPr>
            <a:r>
              <a:rPr lang="en-US" sz="2000" b="1" dirty="0"/>
              <a:t>Friday, October 22: Eligible Uses Under CLFRF and State Law</a:t>
            </a:r>
            <a:endParaRPr lang="en-US" sz="2000" dirty="0"/>
          </a:p>
          <a:p>
            <a:pPr lvl="0">
              <a:spcBef>
                <a:spcPts val="1200"/>
              </a:spcBef>
            </a:pPr>
            <a:r>
              <a:rPr lang="en-US" sz="2000" b="1" dirty="0"/>
              <a:t>Tuesday, October 26: Best Practices for Effective Community Engagement</a:t>
            </a:r>
            <a:endParaRPr lang="en-US" sz="2000" dirty="0"/>
          </a:p>
          <a:p>
            <a:pPr lvl="0">
              <a:spcBef>
                <a:spcPts val="1200"/>
              </a:spcBef>
            </a:pPr>
            <a:r>
              <a:rPr lang="en-US" sz="2000" b="1" dirty="0"/>
              <a:t>Thursday, October 28: Strategic Planning and Performance Management</a:t>
            </a:r>
          </a:p>
          <a:p>
            <a:pPr marL="0" lvl="0" indent="0" algn="ctr">
              <a:spcBef>
                <a:spcPts val="1200"/>
              </a:spcBef>
              <a:buNone/>
            </a:pPr>
            <a:r>
              <a:rPr lang="en-US" sz="2000" b="1" dirty="0">
                <a:hlinkClick r:id="rId2"/>
              </a:rPr>
              <a:t>https://www.sog.unc.edu/courses/basics-american-rescue-plan-act-arpa</a:t>
            </a:r>
            <a:r>
              <a:rPr lang="en-US" sz="2000" b="1" dirty="0"/>
              <a:t> </a:t>
            </a:r>
          </a:p>
          <a:p>
            <a:pPr lvl="0">
              <a:spcBef>
                <a:spcPts val="1200"/>
              </a:spcBef>
            </a:pPr>
            <a:endParaRPr lang="en-US" sz="1300" dirty="0"/>
          </a:p>
        </p:txBody>
      </p:sp>
      <p:pic>
        <p:nvPicPr>
          <p:cNvPr id="8" name="Picture 4" descr="White puzzle with one red piece">
            <a:extLst>
              <a:ext uri="{FF2B5EF4-FFF2-40B4-BE49-F238E27FC236}">
                <a16:creationId xmlns:a16="http://schemas.microsoft.com/office/drawing/2014/main" id="{ABBF9A53-AF44-4638-BAAF-BA7302DCB501}"/>
              </a:ext>
            </a:extLst>
          </p:cNvPr>
          <p:cNvPicPr>
            <a:picLocks noChangeAspect="1"/>
          </p:cNvPicPr>
          <p:nvPr/>
        </p:nvPicPr>
        <p:blipFill rotWithShape="1">
          <a:blip r:embed="rId3"/>
          <a:srcRect l="26359" r="247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0536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2C4E-C59E-0248-8DC4-6B5A2185BCE7}"/>
              </a:ext>
            </a:extLst>
          </p:cNvPr>
          <p:cNvSpPr>
            <a:spLocks noGrp="1"/>
          </p:cNvSpPr>
          <p:nvPr>
            <p:ph type="title"/>
          </p:nvPr>
        </p:nvSpPr>
        <p:spPr>
          <a:xfrm>
            <a:off x="836675" y="112888"/>
            <a:ext cx="10515600" cy="719320"/>
          </a:xfrm>
        </p:spPr>
        <p:txBody>
          <a:bodyPr>
            <a:normAutofit fontScale="90000"/>
          </a:bodyPr>
          <a:lstStyle/>
          <a:p>
            <a:pPr algn="ctr"/>
            <a:r>
              <a:rPr lang="en-US" sz="5200" dirty="0"/>
              <a:t>Reporting</a:t>
            </a:r>
          </a:p>
        </p:txBody>
      </p:sp>
      <p:graphicFrame>
        <p:nvGraphicFramePr>
          <p:cNvPr id="4" name="Content Placeholder 3">
            <a:extLst>
              <a:ext uri="{FF2B5EF4-FFF2-40B4-BE49-F238E27FC236}">
                <a16:creationId xmlns:a16="http://schemas.microsoft.com/office/drawing/2014/main" id="{328207D5-212F-F546-A134-E0BB93168491}"/>
              </a:ext>
            </a:extLst>
          </p:cNvPr>
          <p:cNvGraphicFramePr>
            <a:graphicFrameLocks noGrp="1"/>
          </p:cNvGraphicFramePr>
          <p:nvPr>
            <p:ph idx="1"/>
          </p:nvPr>
        </p:nvGraphicFramePr>
        <p:xfrm>
          <a:off x="513567" y="832208"/>
          <a:ext cx="11311003" cy="5220134"/>
        </p:xfrm>
        <a:graphic>
          <a:graphicData uri="http://schemas.openxmlformats.org/drawingml/2006/table">
            <a:tbl>
              <a:tblPr firstRow="1" firstCol="1" bandRow="1">
                <a:tableStyleId>{5940675A-B579-460E-94D1-54222C63F5DA}</a:tableStyleId>
              </a:tblPr>
              <a:tblGrid>
                <a:gridCol w="2796487">
                  <a:extLst>
                    <a:ext uri="{9D8B030D-6E8A-4147-A177-3AD203B41FA5}">
                      <a16:colId xmlns:a16="http://schemas.microsoft.com/office/drawing/2014/main" val="2112978736"/>
                    </a:ext>
                  </a:extLst>
                </a:gridCol>
                <a:gridCol w="2788892">
                  <a:extLst>
                    <a:ext uri="{9D8B030D-6E8A-4147-A177-3AD203B41FA5}">
                      <a16:colId xmlns:a16="http://schemas.microsoft.com/office/drawing/2014/main" val="1204199681"/>
                    </a:ext>
                  </a:extLst>
                </a:gridCol>
                <a:gridCol w="2936671">
                  <a:extLst>
                    <a:ext uri="{9D8B030D-6E8A-4147-A177-3AD203B41FA5}">
                      <a16:colId xmlns:a16="http://schemas.microsoft.com/office/drawing/2014/main" val="1792027515"/>
                    </a:ext>
                  </a:extLst>
                </a:gridCol>
                <a:gridCol w="2788953">
                  <a:extLst>
                    <a:ext uri="{9D8B030D-6E8A-4147-A177-3AD203B41FA5}">
                      <a16:colId xmlns:a16="http://schemas.microsoft.com/office/drawing/2014/main" val="25025704"/>
                    </a:ext>
                  </a:extLst>
                </a:gridCol>
              </a:tblGrid>
              <a:tr h="556694">
                <a:tc>
                  <a:txBody>
                    <a:bodyPr/>
                    <a:lstStyle/>
                    <a:p>
                      <a:pPr marL="0" marR="0" algn="ctr">
                        <a:spcBef>
                          <a:spcPts val="0"/>
                        </a:spcBef>
                        <a:spcAft>
                          <a:spcPts val="0"/>
                        </a:spcAft>
                      </a:pPr>
                      <a:r>
                        <a:rPr lang="en-US" sz="1800" b="1" dirty="0">
                          <a:solidFill>
                            <a:schemeClr val="tx1"/>
                          </a:solidFill>
                          <a:effectLst/>
                        </a:rPr>
                        <a:t>Recipient Local Government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Interim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Project and Expenditure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Recovery Plan Performance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970101"/>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&gt; 250,000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By August 31, with expenditures by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By October 31, 2021, and then 30 days after the end of each quarter thereafter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August 31, 2021, and annually thereafter by      July 31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51096204"/>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&gt;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30 days after the end of each quarter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34937367"/>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&lt;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0583631"/>
                  </a:ext>
                </a:extLst>
              </a:tr>
              <a:tr h="817646">
                <a:tc>
                  <a:txBody>
                    <a:bodyPr/>
                    <a:lstStyle/>
                    <a:p>
                      <a:pPr marL="0" marR="0" algn="r">
                        <a:spcBef>
                          <a:spcPts val="0"/>
                        </a:spcBef>
                        <a:spcAft>
                          <a:spcPts val="0"/>
                        </a:spcAft>
                      </a:pPr>
                      <a:r>
                        <a:rPr lang="en-US" sz="1800" b="1">
                          <a:solidFill>
                            <a:schemeClr val="tx1"/>
                          </a:solidFill>
                          <a:effectLst/>
                        </a:rPr>
                        <a:t>NEUs (all other municipalities)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7448654"/>
                  </a:ext>
                </a:extLst>
              </a:tr>
            </a:tbl>
          </a:graphicData>
        </a:graphic>
      </p:graphicFrame>
      <p:sp>
        <p:nvSpPr>
          <p:cNvPr id="3" name="TextBox 2">
            <a:extLst>
              <a:ext uri="{FF2B5EF4-FFF2-40B4-BE49-F238E27FC236}">
                <a16:creationId xmlns:a16="http://schemas.microsoft.com/office/drawing/2014/main" id="{2C138A50-B9FB-114A-8810-4C6AD9FB3FA1}"/>
              </a:ext>
            </a:extLst>
          </p:cNvPr>
          <p:cNvSpPr txBox="1"/>
          <p:nvPr/>
        </p:nvSpPr>
        <p:spPr>
          <a:xfrm>
            <a:off x="513567" y="6215865"/>
            <a:ext cx="11383907" cy="523220"/>
          </a:xfrm>
          <a:prstGeom prst="rect">
            <a:avLst/>
          </a:prstGeom>
          <a:noFill/>
        </p:spPr>
        <p:txBody>
          <a:bodyPr wrap="square" rtlCol="0">
            <a:spAutoFit/>
          </a:bodyPr>
          <a:lstStyle/>
          <a:p>
            <a:pPr algn="ctr"/>
            <a:r>
              <a:rPr lang="en-US" sz="2800" dirty="0"/>
              <a:t>More info on Report requirements is available </a:t>
            </a:r>
            <a:r>
              <a:rPr lang="en-US" sz="2800" b="1" dirty="0">
                <a:hlinkClick r:id="rId2"/>
              </a:rPr>
              <a:t>here</a:t>
            </a:r>
            <a:r>
              <a:rPr lang="en-US" sz="2800" dirty="0"/>
              <a:t>.</a:t>
            </a:r>
          </a:p>
        </p:txBody>
      </p:sp>
    </p:spTree>
    <p:extLst>
      <p:ext uri="{BB962C8B-B14F-4D97-AF65-F5344CB8AC3E}">
        <p14:creationId xmlns:p14="http://schemas.microsoft.com/office/powerpoint/2010/main" val="307845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28383A-6901-2E4B-8C2F-E39FD9393E3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NEUs Should Wait to Register</a:t>
            </a:r>
          </a:p>
        </p:txBody>
      </p:sp>
      <p:pic>
        <p:nvPicPr>
          <p:cNvPr id="1026" name="Picture 2">
            <a:extLst>
              <a:ext uri="{FF2B5EF4-FFF2-40B4-BE49-F238E27FC236}">
                <a16:creationId xmlns:a16="http://schemas.microsoft.com/office/drawing/2014/main" id="{260E68A0-608B-C149-BA21-57DF8F4F74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510" y="467208"/>
            <a:ext cx="5923584"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18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0631DB5-CD20-8643-8C13-D675600F0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87"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E805E7-6392-CB44-8612-C5C2BB73F2F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Subrecipient/ Subaward Policies</a:t>
            </a:r>
          </a:p>
        </p:txBody>
      </p:sp>
      <p:sp>
        <p:nvSpPr>
          <p:cNvPr id="3" name="Content Placeholder 2">
            <a:extLst>
              <a:ext uri="{FF2B5EF4-FFF2-40B4-BE49-F238E27FC236}">
                <a16:creationId xmlns:a16="http://schemas.microsoft.com/office/drawing/2014/main" id="{A21C74C6-031A-BF47-9AF2-03E383861019}"/>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dirty="0"/>
              <a:t>Send to Kara </a:t>
            </a:r>
            <a:r>
              <a:rPr lang="en-US" dirty="0" err="1"/>
              <a:t>Millonzi</a:t>
            </a:r>
            <a:r>
              <a:rPr lang="en-US" dirty="0"/>
              <a:t> </a:t>
            </a:r>
            <a:r>
              <a:rPr lang="en-US" dirty="0" err="1"/>
              <a:t>millonzi@sog.unc.edu</a:t>
            </a:r>
            <a:endParaRPr lang="en-US"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0673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629CBB-AA47-6345-A0C2-A131C47DCAC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Contractor/ Vendor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vs. Subrecipient</a:t>
            </a:r>
          </a:p>
        </p:txBody>
      </p:sp>
      <p:pic>
        <p:nvPicPr>
          <p:cNvPr id="1026" name="Picture 2" descr="Contractor or Subrecipient">
            <a:extLst>
              <a:ext uri="{FF2B5EF4-FFF2-40B4-BE49-F238E27FC236}">
                <a16:creationId xmlns:a16="http://schemas.microsoft.com/office/drawing/2014/main" id="{F73607FF-6B26-E14D-9A08-C76970E049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59765" y="1086928"/>
            <a:ext cx="8228717" cy="475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0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850CF2-4027-9149-8F0E-3F4A9BC8F3E5}"/>
              </a:ext>
            </a:extLst>
          </p:cNvPr>
          <p:cNvGraphicFramePr>
            <a:graphicFrameLocks noGrp="1"/>
          </p:cNvGraphicFramePr>
          <p:nvPr>
            <p:ph idx="1"/>
          </p:nvPr>
        </p:nvGraphicFramePr>
        <p:xfrm>
          <a:off x="0" y="1265066"/>
          <a:ext cx="12192000" cy="6200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a:extLst>
              <a:ext uri="{FF2B5EF4-FFF2-40B4-BE49-F238E27FC236}">
                <a16:creationId xmlns:a16="http://schemas.microsoft.com/office/drawing/2014/main" id="{016AC2EE-6C3E-4649-AC04-25AA469CA200}"/>
              </a:ext>
            </a:extLst>
          </p:cNvPr>
          <p:cNvCxnSpPr/>
          <p:nvPr/>
        </p:nvCxnSpPr>
        <p:spPr>
          <a:xfrm>
            <a:off x="9318661" y="3143892"/>
            <a:ext cx="78083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9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9530C-5612-AA4E-9C52-BD562A4909B6}"/>
              </a:ext>
            </a:extLst>
          </p:cNvPr>
          <p:cNvSpPr>
            <a:spLocks noGrp="1"/>
          </p:cNvSpPr>
          <p:nvPr>
            <p:ph type="title"/>
          </p:nvPr>
        </p:nvSpPr>
        <p:spPr/>
        <p:txBody>
          <a:bodyPr/>
          <a:lstStyle/>
          <a:p>
            <a:r>
              <a:rPr lang="en-US" dirty="0"/>
              <a:t>Subaward Process</a:t>
            </a:r>
          </a:p>
        </p:txBody>
      </p:sp>
      <p:graphicFrame>
        <p:nvGraphicFramePr>
          <p:cNvPr id="4" name="Content Placeholder 3">
            <a:extLst>
              <a:ext uri="{FF2B5EF4-FFF2-40B4-BE49-F238E27FC236}">
                <a16:creationId xmlns:a16="http://schemas.microsoft.com/office/drawing/2014/main" id="{96D4FAB5-4B78-704C-B229-FFD770EDEEBF}"/>
              </a:ext>
            </a:extLst>
          </p:cNvPr>
          <p:cNvGraphicFramePr>
            <a:graphicFrameLocks noGrp="1"/>
          </p:cNvGraphicFramePr>
          <p:nvPr>
            <p:ph idx="1"/>
            <p:extLst>
              <p:ext uri="{D42A27DB-BD31-4B8C-83A1-F6EECF244321}">
                <p14:modId xmlns:p14="http://schemas.microsoft.com/office/powerpoint/2010/main" val="407403075"/>
              </p:ext>
            </p:extLst>
          </p:nvPr>
        </p:nvGraphicFramePr>
        <p:xfrm>
          <a:off x="0" y="138023"/>
          <a:ext cx="12192000" cy="52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17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14973</TotalTime>
  <Words>2232</Words>
  <Application>Microsoft Macintosh PowerPoint</Application>
  <PresentationFormat>Widescreen</PresentationFormat>
  <Paragraphs>214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American Rescue Plan Act Weekly Office Hours</vt:lpstr>
      <vt:lpstr>ARP Zoom Office Hours Bring Your Coffee/Lunch &amp; Your Questions</vt:lpstr>
      <vt:lpstr>ARP/CSLFRF Course</vt:lpstr>
      <vt:lpstr>Reporting</vt:lpstr>
      <vt:lpstr>NEUs Should Wait to Register</vt:lpstr>
      <vt:lpstr>Subrecipient/ Subaward Policies</vt:lpstr>
      <vt:lpstr>Contractor/ Vendor  vs. Subrecipient</vt:lpstr>
      <vt:lpstr>PowerPoint Presentation</vt:lpstr>
      <vt:lpstr>Subaward Process</vt:lpstr>
      <vt:lpstr>PowerPoint Presentation</vt:lpstr>
      <vt:lpstr>Higher Risk Subrecipients</vt:lpstr>
      <vt:lpstr>PowerPoint Presentation</vt:lpstr>
      <vt:lpstr>PowerPoint Presentation</vt:lpstr>
      <vt:lpstr>PowerPoint Presentation</vt:lpstr>
      <vt:lpstr>Parks</vt:lpstr>
      <vt:lpstr>What Determines ARP/FRF Allowable Expenditures?</vt:lpstr>
      <vt:lpstr>ARP/FRF Allowable Expenditures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Weekly Office Hours</dc:title>
  <dc:creator>Millonzi, Kara Anne</dc:creator>
  <cp:lastModifiedBy>Millonzi, Kara Anne</cp:lastModifiedBy>
  <cp:revision>6</cp:revision>
  <dcterms:created xsi:type="dcterms:W3CDTF">2021-07-27T00:41:49Z</dcterms:created>
  <dcterms:modified xsi:type="dcterms:W3CDTF">2021-09-27T15:39:34Z</dcterms:modified>
</cp:coreProperties>
</file>